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60" r:id="rId3"/>
    <p:sldId id="257" r:id="rId4"/>
    <p:sldId id="286" r:id="rId5"/>
    <p:sldId id="269" r:id="rId6"/>
    <p:sldId id="268" r:id="rId7"/>
    <p:sldId id="271" r:id="rId8"/>
    <p:sldId id="272" r:id="rId9"/>
    <p:sldId id="273" r:id="rId10"/>
    <p:sldId id="274" r:id="rId11"/>
    <p:sldId id="275" r:id="rId12"/>
    <p:sldId id="267" r:id="rId13"/>
    <p:sldId id="276" r:id="rId14"/>
    <p:sldId id="277" r:id="rId15"/>
    <p:sldId id="278" r:id="rId16"/>
    <p:sldId id="279" r:id="rId17"/>
    <p:sldId id="270" r:id="rId18"/>
    <p:sldId id="280" r:id="rId19"/>
    <p:sldId id="281" r:id="rId20"/>
    <p:sldId id="282" r:id="rId21"/>
    <p:sldId id="283" r:id="rId22"/>
    <p:sldId id="284" r:id="rId23"/>
    <p:sldId id="263" r:id="rId24"/>
    <p:sldId id="266" r:id="rId25"/>
  </p:sldIdLst>
  <p:sldSz cx="12192000" cy="6858000"/>
  <p:notesSz cx="6858000" cy="9144000"/>
  <p:embeddedFontLst>
    <p:embeddedFont>
      <p:font typeface="Calibri Light" pitchFamily="34" charset="0"/>
      <p:regular r:id="rId27"/>
      <p:italic r:id="rId28"/>
    </p:embeddedFont>
    <p:embeddedFont>
      <p:font typeface="Calibri" pitchFamily="34" charset="0"/>
      <p:regular r:id="rId29"/>
      <p:bold r:id="rId30"/>
      <p:italic r:id="rId31"/>
      <p:boldItalic r:id="rId32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28B3FA-6373-4FB7-B2B4-4B134A43711B}" v="2" dt="2021-01-28T20:21:09.4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06" d="100"/>
          <a:sy n="106" d="100"/>
        </p:scale>
        <p:origin x="-63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POLDINA Vitković" userId="de5d8406-09fa-41fa-8d28-8a7ba852ce89" providerId="ADAL" clId="{F528B3FA-6373-4FB7-B2B4-4B134A43711B}"/>
    <pc:docChg chg="addSld modSld">
      <pc:chgData name="LEOPOLDINA Vitković" userId="de5d8406-09fa-41fa-8d28-8a7ba852ce89" providerId="ADAL" clId="{F528B3FA-6373-4FB7-B2B4-4B134A43711B}" dt="2021-01-28T20:21:09.415" v="17"/>
      <pc:docMkLst>
        <pc:docMk/>
      </pc:docMkLst>
      <pc:sldChg chg="delSp add setBg delDesignElem">
        <pc:chgData name="LEOPOLDINA Vitković" userId="de5d8406-09fa-41fa-8d28-8a7ba852ce89" providerId="ADAL" clId="{F528B3FA-6373-4FB7-B2B4-4B134A43711B}" dt="2021-01-28T20:20:40.612" v="6"/>
        <pc:sldMkLst>
          <pc:docMk/>
          <pc:sldMk cId="3140177572" sldId="256"/>
        </pc:sldMkLst>
        <pc:spChg chg="del">
          <ac:chgData name="LEOPOLDINA Vitković" userId="de5d8406-09fa-41fa-8d28-8a7ba852ce89" providerId="ADAL" clId="{F528B3FA-6373-4FB7-B2B4-4B134A43711B}" dt="2021-01-28T20:20:40.612" v="6"/>
          <ac:spMkLst>
            <pc:docMk/>
            <pc:sldMk cId="3140177572" sldId="256"/>
            <ac:spMk id="15" creationId="{B9951BD9-0868-4CDB-ACD6-9C4209B5E412}"/>
          </ac:spMkLst>
        </pc:spChg>
      </pc:sldChg>
      <pc:sldChg chg="delSp add setBg delDesignElem">
        <pc:chgData name="LEOPOLDINA Vitković" userId="de5d8406-09fa-41fa-8d28-8a7ba852ce89" providerId="ADAL" clId="{F528B3FA-6373-4FB7-B2B4-4B134A43711B}" dt="2021-01-28T20:20:40.612" v="6"/>
        <pc:sldMkLst>
          <pc:docMk/>
          <pc:sldMk cId="3559964156" sldId="257"/>
        </pc:sldMkLst>
        <pc:spChg chg="del">
          <ac:chgData name="LEOPOLDINA Vitković" userId="de5d8406-09fa-41fa-8d28-8a7ba852ce89" providerId="ADAL" clId="{F528B3FA-6373-4FB7-B2B4-4B134A43711B}" dt="2021-01-28T20:20:40.612" v="6"/>
          <ac:spMkLst>
            <pc:docMk/>
            <pc:sldMk cId="3559964156" sldId="257"/>
            <ac:spMk id="10" creationId="{E862BE82-D00D-42C1-BF16-93AA37870C32}"/>
          </ac:spMkLst>
        </pc:spChg>
        <pc:spChg chg="del">
          <ac:chgData name="LEOPOLDINA Vitković" userId="de5d8406-09fa-41fa-8d28-8a7ba852ce89" providerId="ADAL" clId="{F528B3FA-6373-4FB7-B2B4-4B134A43711B}" dt="2021-01-28T20:20:40.612" v="6"/>
          <ac:spMkLst>
            <pc:docMk/>
            <pc:sldMk cId="3559964156" sldId="257"/>
            <ac:spMk id="12" creationId="{F6D92C2D-1D3D-4974-918C-06579FB354A9}"/>
          </ac:spMkLst>
        </pc:spChg>
      </pc:sldChg>
      <pc:sldChg chg="delSp add setBg delDesignElem">
        <pc:chgData name="LEOPOLDINA Vitković" userId="de5d8406-09fa-41fa-8d28-8a7ba852ce89" providerId="ADAL" clId="{F528B3FA-6373-4FB7-B2B4-4B134A43711B}" dt="2021-01-28T20:20:40.612" v="6"/>
        <pc:sldMkLst>
          <pc:docMk/>
          <pc:sldMk cId="648316983" sldId="258"/>
        </pc:sldMkLst>
        <pc:spChg chg="del">
          <ac:chgData name="LEOPOLDINA Vitković" userId="de5d8406-09fa-41fa-8d28-8a7ba852ce89" providerId="ADAL" clId="{F528B3FA-6373-4FB7-B2B4-4B134A43711B}" dt="2021-01-28T20:20:40.612" v="6"/>
          <ac:spMkLst>
            <pc:docMk/>
            <pc:sldMk cId="648316983" sldId="258"/>
            <ac:spMk id="18" creationId="{F2B38F72-8FC4-4001-8C67-FA6B86DEC767}"/>
          </ac:spMkLst>
        </pc:spChg>
      </pc:sldChg>
      <pc:sldChg chg="add">
        <pc:chgData name="LEOPOLDINA Vitković" userId="de5d8406-09fa-41fa-8d28-8a7ba852ce89" providerId="ADAL" clId="{F528B3FA-6373-4FB7-B2B4-4B134A43711B}" dt="2021-01-28T20:20:40.612" v="6"/>
        <pc:sldMkLst>
          <pc:docMk/>
          <pc:sldMk cId="3180802446" sldId="266"/>
        </pc:sldMkLst>
      </pc:sldChg>
      <pc:sldChg chg="add setBg">
        <pc:chgData name="LEOPOLDINA Vitković" userId="de5d8406-09fa-41fa-8d28-8a7ba852ce89" providerId="ADAL" clId="{F528B3FA-6373-4FB7-B2B4-4B134A43711B}" dt="2021-01-28T20:21:09.415" v="17"/>
        <pc:sldMkLst>
          <pc:docMk/>
          <pc:sldMk cId="790730592" sldId="267"/>
        </pc:sldMkLst>
      </pc:sldChg>
      <pc:sldChg chg="add setBg">
        <pc:chgData name="LEOPOLDINA Vitković" userId="de5d8406-09fa-41fa-8d28-8a7ba852ce89" providerId="ADAL" clId="{F528B3FA-6373-4FB7-B2B4-4B134A43711B}" dt="2021-01-28T20:20:40.612" v="6"/>
        <pc:sldMkLst>
          <pc:docMk/>
          <pc:sldMk cId="1607263827" sldId="268"/>
        </pc:sldMkLst>
      </pc:sldChg>
      <pc:sldChg chg="add setBg">
        <pc:chgData name="LEOPOLDINA Vitković" userId="de5d8406-09fa-41fa-8d28-8a7ba852ce89" providerId="ADAL" clId="{F528B3FA-6373-4FB7-B2B4-4B134A43711B}" dt="2021-01-28T20:20:40.612" v="6"/>
        <pc:sldMkLst>
          <pc:docMk/>
          <pc:sldMk cId="3132817789" sldId="269"/>
        </pc:sldMkLst>
      </pc:sldChg>
      <pc:sldChg chg="delSp add setBg delDesignElem">
        <pc:chgData name="LEOPOLDINA Vitković" userId="de5d8406-09fa-41fa-8d28-8a7ba852ce89" providerId="ADAL" clId="{F528B3FA-6373-4FB7-B2B4-4B134A43711B}" dt="2021-01-28T20:21:09.415" v="17"/>
        <pc:sldMkLst>
          <pc:docMk/>
          <pc:sldMk cId="3140161773" sldId="270"/>
        </pc:sldMkLst>
        <pc:spChg chg="del">
          <ac:chgData name="LEOPOLDINA Vitković" userId="de5d8406-09fa-41fa-8d28-8a7ba852ce89" providerId="ADAL" clId="{F528B3FA-6373-4FB7-B2B4-4B134A43711B}" dt="2021-01-28T20:21:09.415" v="17"/>
          <ac:spMkLst>
            <pc:docMk/>
            <pc:sldMk cId="3140161773" sldId="270"/>
            <ac:spMk id="26" creationId="{EBB6D9F6-3E47-45AD-8461-718A3C87E3E8}"/>
          </ac:spMkLst>
        </pc:spChg>
        <pc:spChg chg="del">
          <ac:chgData name="LEOPOLDINA Vitković" userId="de5d8406-09fa-41fa-8d28-8a7ba852ce89" providerId="ADAL" clId="{F528B3FA-6373-4FB7-B2B4-4B134A43711B}" dt="2021-01-28T20:21:09.415" v="17"/>
          <ac:spMkLst>
            <pc:docMk/>
            <pc:sldMk cId="3140161773" sldId="270"/>
            <ac:spMk id="32" creationId="{22BB4F03-4463-45CC-89A7-8E03412EDDBF}"/>
          </ac:spMkLst>
        </pc:spChg>
        <pc:spChg chg="del">
          <ac:chgData name="LEOPOLDINA Vitković" userId="de5d8406-09fa-41fa-8d28-8a7ba852ce89" providerId="ADAL" clId="{F528B3FA-6373-4FB7-B2B4-4B134A43711B}" dt="2021-01-28T20:21:09.415" v="17"/>
          <ac:spMkLst>
            <pc:docMk/>
            <pc:sldMk cId="3140161773" sldId="270"/>
            <ac:spMk id="33" creationId="{A3B16A00-A549-4B07-B8C2-4B3A966D9E26}"/>
          </ac:spMkLst>
        </pc:spChg>
        <pc:spChg chg="del">
          <ac:chgData name="LEOPOLDINA Vitković" userId="de5d8406-09fa-41fa-8d28-8a7ba852ce89" providerId="ADAL" clId="{F528B3FA-6373-4FB7-B2B4-4B134A43711B}" dt="2021-01-28T20:21:09.415" v="17"/>
          <ac:spMkLst>
            <pc:docMk/>
            <pc:sldMk cId="3140161773" sldId="270"/>
            <ac:spMk id="34" creationId="{80E1AEAE-1F52-4C29-925C-27738417E9F5}"/>
          </ac:spMkLst>
        </pc:spChg>
        <pc:spChg chg="del">
          <ac:chgData name="LEOPOLDINA Vitković" userId="de5d8406-09fa-41fa-8d28-8a7ba852ce89" providerId="ADAL" clId="{F528B3FA-6373-4FB7-B2B4-4B134A43711B}" dt="2021-01-28T20:21:09.415" v="17"/>
          <ac:spMkLst>
            <pc:docMk/>
            <pc:sldMk cId="3140161773" sldId="270"/>
            <ac:spMk id="35" creationId="{33B86BAE-87B4-4192-ABB2-627FFC965AC7}"/>
          </ac:spMkLst>
        </pc:spChg>
      </pc:sldChg>
      <pc:sldChg chg="add setBg">
        <pc:chgData name="LEOPOLDINA Vitković" userId="de5d8406-09fa-41fa-8d28-8a7ba852ce89" providerId="ADAL" clId="{F528B3FA-6373-4FB7-B2B4-4B134A43711B}" dt="2021-01-28T20:20:40.612" v="6"/>
        <pc:sldMkLst>
          <pc:docMk/>
          <pc:sldMk cId="1959713012" sldId="271"/>
        </pc:sldMkLst>
      </pc:sldChg>
      <pc:sldChg chg="delSp add setBg delDesignElem">
        <pc:chgData name="LEOPOLDINA Vitković" userId="de5d8406-09fa-41fa-8d28-8a7ba852ce89" providerId="ADAL" clId="{F528B3FA-6373-4FB7-B2B4-4B134A43711B}" dt="2021-01-28T20:20:40.612" v="6"/>
        <pc:sldMkLst>
          <pc:docMk/>
          <pc:sldMk cId="51948270" sldId="272"/>
        </pc:sldMkLst>
        <pc:spChg chg="del">
          <ac:chgData name="LEOPOLDINA Vitković" userId="de5d8406-09fa-41fa-8d28-8a7ba852ce89" providerId="ADAL" clId="{F528B3FA-6373-4FB7-B2B4-4B134A43711B}" dt="2021-01-28T20:20:40.612" v="6"/>
          <ac:spMkLst>
            <pc:docMk/>
            <pc:sldMk cId="51948270" sldId="272"/>
            <ac:spMk id="15" creationId="{F2B38F72-8FC4-4001-8C67-FA6B86DEC767}"/>
          </ac:spMkLst>
        </pc:spChg>
      </pc:sldChg>
      <pc:sldChg chg="delSp add setBg delDesignElem">
        <pc:chgData name="LEOPOLDINA Vitković" userId="de5d8406-09fa-41fa-8d28-8a7ba852ce89" providerId="ADAL" clId="{F528B3FA-6373-4FB7-B2B4-4B134A43711B}" dt="2021-01-28T20:20:40.612" v="6"/>
        <pc:sldMkLst>
          <pc:docMk/>
          <pc:sldMk cId="1768663130" sldId="273"/>
        </pc:sldMkLst>
        <pc:spChg chg="del">
          <ac:chgData name="LEOPOLDINA Vitković" userId="de5d8406-09fa-41fa-8d28-8a7ba852ce89" providerId="ADAL" clId="{F528B3FA-6373-4FB7-B2B4-4B134A43711B}" dt="2021-01-28T20:20:40.612" v="6"/>
          <ac:spMkLst>
            <pc:docMk/>
            <pc:sldMk cId="1768663130" sldId="273"/>
            <ac:spMk id="12" creationId="{3A5B4632-C963-4296-86F0-79AA9EA5AE98}"/>
          </ac:spMkLst>
        </pc:spChg>
      </pc:sldChg>
      <pc:sldChg chg="delSp add setBg delDesignElem">
        <pc:chgData name="LEOPOLDINA Vitković" userId="de5d8406-09fa-41fa-8d28-8a7ba852ce89" providerId="ADAL" clId="{F528B3FA-6373-4FB7-B2B4-4B134A43711B}" dt="2021-01-28T20:20:40.612" v="6"/>
        <pc:sldMkLst>
          <pc:docMk/>
          <pc:sldMk cId="676503896" sldId="274"/>
        </pc:sldMkLst>
        <pc:spChg chg="del">
          <ac:chgData name="LEOPOLDINA Vitković" userId="de5d8406-09fa-41fa-8d28-8a7ba852ce89" providerId="ADAL" clId="{F528B3FA-6373-4FB7-B2B4-4B134A43711B}" dt="2021-01-28T20:20:40.612" v="6"/>
          <ac:spMkLst>
            <pc:docMk/>
            <pc:sldMk cId="676503896" sldId="274"/>
            <ac:spMk id="12" creationId="{3A5B4632-C963-4296-86F0-79AA9EA5AE98}"/>
          </ac:spMkLst>
        </pc:spChg>
      </pc:sldChg>
      <pc:sldChg chg="delSp add setBg delDesignElem">
        <pc:chgData name="LEOPOLDINA Vitković" userId="de5d8406-09fa-41fa-8d28-8a7ba852ce89" providerId="ADAL" clId="{F528B3FA-6373-4FB7-B2B4-4B134A43711B}" dt="2021-01-28T20:21:09.415" v="17"/>
        <pc:sldMkLst>
          <pc:docMk/>
          <pc:sldMk cId="1260663240" sldId="275"/>
        </pc:sldMkLst>
        <pc:spChg chg="del">
          <ac:chgData name="LEOPOLDINA Vitković" userId="de5d8406-09fa-41fa-8d28-8a7ba852ce89" providerId="ADAL" clId="{F528B3FA-6373-4FB7-B2B4-4B134A43711B}" dt="2021-01-28T20:21:09.415" v="17"/>
          <ac:spMkLst>
            <pc:docMk/>
            <pc:sldMk cId="1260663240" sldId="275"/>
            <ac:spMk id="28" creationId="{0671A8AE-40A1-4631-A6B8-581AFF065482}"/>
          </ac:spMkLst>
        </pc:spChg>
        <pc:spChg chg="del">
          <ac:chgData name="LEOPOLDINA Vitković" userId="de5d8406-09fa-41fa-8d28-8a7ba852ce89" providerId="ADAL" clId="{F528B3FA-6373-4FB7-B2B4-4B134A43711B}" dt="2021-01-28T20:21:09.415" v="17"/>
          <ac:spMkLst>
            <pc:docMk/>
            <pc:sldMk cId="1260663240" sldId="275"/>
            <ac:spMk id="29" creationId="{AB58EF07-17C2-48CF-ABB0-EEF1F17CB8F0}"/>
          </ac:spMkLst>
        </pc:spChg>
        <pc:spChg chg="del">
          <ac:chgData name="LEOPOLDINA Vitković" userId="de5d8406-09fa-41fa-8d28-8a7ba852ce89" providerId="ADAL" clId="{F528B3FA-6373-4FB7-B2B4-4B134A43711B}" dt="2021-01-28T20:21:09.415" v="17"/>
          <ac:spMkLst>
            <pc:docMk/>
            <pc:sldMk cId="1260663240" sldId="275"/>
            <ac:spMk id="30" creationId="{AF2F604E-43BE-4DC3-B983-E071523364F8}"/>
          </ac:spMkLst>
        </pc:spChg>
        <pc:spChg chg="del">
          <ac:chgData name="LEOPOLDINA Vitković" userId="de5d8406-09fa-41fa-8d28-8a7ba852ce89" providerId="ADAL" clId="{F528B3FA-6373-4FB7-B2B4-4B134A43711B}" dt="2021-01-28T20:21:09.415" v="17"/>
          <ac:spMkLst>
            <pc:docMk/>
            <pc:sldMk cId="1260663240" sldId="275"/>
            <ac:spMk id="31" creationId="{08C9B587-E65E-4B52-B37C-ABEBB6E87928}"/>
          </ac:spMkLst>
        </pc:spChg>
      </pc:sldChg>
      <pc:sldChg chg="delSp add setBg delDesignElem">
        <pc:chgData name="LEOPOLDINA Vitković" userId="de5d8406-09fa-41fa-8d28-8a7ba852ce89" providerId="ADAL" clId="{F528B3FA-6373-4FB7-B2B4-4B134A43711B}" dt="2021-01-28T20:21:09.415" v="17"/>
        <pc:sldMkLst>
          <pc:docMk/>
          <pc:sldMk cId="2740553703" sldId="276"/>
        </pc:sldMkLst>
        <pc:spChg chg="del">
          <ac:chgData name="LEOPOLDINA Vitković" userId="de5d8406-09fa-41fa-8d28-8a7ba852ce89" providerId="ADAL" clId="{F528B3FA-6373-4FB7-B2B4-4B134A43711B}" dt="2021-01-28T20:21:09.415" v="17"/>
          <ac:spMkLst>
            <pc:docMk/>
            <pc:sldMk cId="2740553703" sldId="276"/>
            <ac:spMk id="75" creationId="{C99A8FB7-A79B-4BC9-9D56-B79587F6AA3E}"/>
          </ac:spMkLst>
        </pc:spChg>
        <pc:spChg chg="del">
          <ac:chgData name="LEOPOLDINA Vitković" userId="de5d8406-09fa-41fa-8d28-8a7ba852ce89" providerId="ADAL" clId="{F528B3FA-6373-4FB7-B2B4-4B134A43711B}" dt="2021-01-28T20:21:09.415" v="17"/>
          <ac:spMkLst>
            <pc:docMk/>
            <pc:sldMk cId="2740553703" sldId="276"/>
            <ac:spMk id="77" creationId="{B23893E2-3349-46D7-A7AA-B9E447957FB1}"/>
          </ac:spMkLst>
        </pc:spChg>
        <pc:spChg chg="del">
          <ac:chgData name="LEOPOLDINA Vitković" userId="de5d8406-09fa-41fa-8d28-8a7ba852ce89" providerId="ADAL" clId="{F528B3FA-6373-4FB7-B2B4-4B134A43711B}" dt="2021-01-28T20:21:09.415" v="17"/>
          <ac:spMkLst>
            <pc:docMk/>
            <pc:sldMk cId="2740553703" sldId="276"/>
            <ac:spMk id="79" creationId="{2B7592FE-10D1-4664-B623-353F47C8DF7F}"/>
          </ac:spMkLst>
        </pc:spChg>
      </pc:sldChg>
      <pc:sldChg chg="delSp add setBg delDesignElem">
        <pc:chgData name="LEOPOLDINA Vitković" userId="de5d8406-09fa-41fa-8d28-8a7ba852ce89" providerId="ADAL" clId="{F528B3FA-6373-4FB7-B2B4-4B134A43711B}" dt="2021-01-28T20:21:09.415" v="17"/>
        <pc:sldMkLst>
          <pc:docMk/>
          <pc:sldMk cId="2740505938" sldId="277"/>
        </pc:sldMkLst>
        <pc:spChg chg="del">
          <ac:chgData name="LEOPOLDINA Vitković" userId="de5d8406-09fa-41fa-8d28-8a7ba852ce89" providerId="ADAL" clId="{F528B3FA-6373-4FB7-B2B4-4B134A43711B}" dt="2021-01-28T20:21:09.415" v="17"/>
          <ac:spMkLst>
            <pc:docMk/>
            <pc:sldMk cId="2740505938" sldId="277"/>
            <ac:spMk id="11" creationId="{F2B38F72-8FC4-4001-8C67-FA6B86DEC767}"/>
          </ac:spMkLst>
        </pc:spChg>
      </pc:sldChg>
      <pc:sldChg chg="delSp add setBg delDesignElem">
        <pc:chgData name="LEOPOLDINA Vitković" userId="de5d8406-09fa-41fa-8d28-8a7ba852ce89" providerId="ADAL" clId="{F528B3FA-6373-4FB7-B2B4-4B134A43711B}" dt="2021-01-28T20:21:09.415" v="17"/>
        <pc:sldMkLst>
          <pc:docMk/>
          <pc:sldMk cId="129940697" sldId="278"/>
        </pc:sldMkLst>
        <pc:spChg chg="del">
          <ac:chgData name="LEOPOLDINA Vitković" userId="de5d8406-09fa-41fa-8d28-8a7ba852ce89" providerId="ADAL" clId="{F528B3FA-6373-4FB7-B2B4-4B134A43711B}" dt="2021-01-28T20:21:09.415" v="17"/>
          <ac:spMkLst>
            <pc:docMk/>
            <pc:sldMk cId="129940697" sldId="278"/>
            <ac:spMk id="17" creationId="{E8A8EAB8-D2FF-444D-B34B-7D32F106AD0E}"/>
          </ac:spMkLst>
        </pc:spChg>
        <pc:cxnChg chg="del">
          <ac:chgData name="LEOPOLDINA Vitković" userId="de5d8406-09fa-41fa-8d28-8a7ba852ce89" providerId="ADAL" clId="{F528B3FA-6373-4FB7-B2B4-4B134A43711B}" dt="2021-01-28T20:21:09.415" v="17"/>
          <ac:cxnSpMkLst>
            <pc:docMk/>
            <pc:sldMk cId="129940697" sldId="278"/>
            <ac:cxnSpMk id="16" creationId="{CA240C79-242E-4918-9F28-B101847D1CC6}"/>
          </ac:cxnSpMkLst>
        </pc:cxnChg>
        <pc:cxnChg chg="del">
          <ac:chgData name="LEOPOLDINA Vitković" userId="de5d8406-09fa-41fa-8d28-8a7ba852ce89" providerId="ADAL" clId="{F528B3FA-6373-4FB7-B2B4-4B134A43711B}" dt="2021-01-28T20:21:09.415" v="17"/>
          <ac:cxnSpMkLst>
            <pc:docMk/>
            <pc:sldMk cId="129940697" sldId="278"/>
            <ac:cxnSpMk id="18" creationId="{F11AD06B-AB20-4097-8606-5DA00DBACE88}"/>
          </ac:cxnSpMkLst>
        </pc:cxnChg>
        <pc:cxnChg chg="del">
          <ac:chgData name="LEOPOLDINA Vitković" userId="de5d8406-09fa-41fa-8d28-8a7ba852ce89" providerId="ADAL" clId="{F528B3FA-6373-4FB7-B2B4-4B134A43711B}" dt="2021-01-28T20:21:09.415" v="17"/>
          <ac:cxnSpMkLst>
            <pc:docMk/>
            <pc:sldMk cId="129940697" sldId="278"/>
            <ac:cxnSpMk id="19" creationId="{EEA38897-7BA3-4408-8083-3235339C4A60}"/>
          </ac:cxnSpMkLst>
        </pc:cxnChg>
      </pc:sldChg>
      <pc:sldChg chg="delSp add setBg delDesignElem">
        <pc:chgData name="LEOPOLDINA Vitković" userId="de5d8406-09fa-41fa-8d28-8a7ba852ce89" providerId="ADAL" clId="{F528B3FA-6373-4FB7-B2B4-4B134A43711B}" dt="2021-01-28T20:21:09.415" v="17"/>
        <pc:sldMkLst>
          <pc:docMk/>
          <pc:sldMk cId="3308975311" sldId="279"/>
        </pc:sldMkLst>
        <pc:spChg chg="del">
          <ac:chgData name="LEOPOLDINA Vitković" userId="de5d8406-09fa-41fa-8d28-8a7ba852ce89" providerId="ADAL" clId="{F528B3FA-6373-4FB7-B2B4-4B134A43711B}" dt="2021-01-28T20:21:09.415" v="17"/>
          <ac:spMkLst>
            <pc:docMk/>
            <pc:sldMk cId="3308975311" sldId="279"/>
            <ac:spMk id="16" creationId="{55D4142C-5077-457F-A6AD-3FECFDB39685}"/>
          </ac:spMkLst>
        </pc:spChg>
        <pc:spChg chg="del">
          <ac:chgData name="LEOPOLDINA Vitković" userId="de5d8406-09fa-41fa-8d28-8a7ba852ce89" providerId="ADAL" clId="{F528B3FA-6373-4FB7-B2B4-4B134A43711B}" dt="2021-01-28T20:21:09.415" v="17"/>
          <ac:spMkLst>
            <pc:docMk/>
            <pc:sldMk cId="3308975311" sldId="279"/>
            <ac:spMk id="17" creationId="{6B5E2835-4E47-45B3-9CFE-732FF7B05472}"/>
          </ac:spMkLst>
        </pc:spChg>
        <pc:spChg chg="del">
          <ac:chgData name="LEOPOLDINA Vitković" userId="de5d8406-09fa-41fa-8d28-8a7ba852ce89" providerId="ADAL" clId="{F528B3FA-6373-4FB7-B2B4-4B134A43711B}" dt="2021-01-28T20:21:09.415" v="17"/>
          <ac:spMkLst>
            <pc:docMk/>
            <pc:sldMk cId="3308975311" sldId="279"/>
            <ac:spMk id="18" creationId="{7A5F0580-5EE9-419F-96EE-B6529EF6E7D0}"/>
          </ac:spMkLst>
        </pc:spChg>
        <pc:spChg chg="del">
          <ac:chgData name="LEOPOLDINA Vitković" userId="de5d8406-09fa-41fa-8d28-8a7ba852ce89" providerId="ADAL" clId="{F528B3FA-6373-4FB7-B2B4-4B134A43711B}" dt="2021-01-28T20:21:09.415" v="17"/>
          <ac:spMkLst>
            <pc:docMk/>
            <pc:sldMk cId="3308975311" sldId="279"/>
            <ac:spMk id="19" creationId="{5B45AD5D-AA52-4F7B-9362-576A39AD9E09}"/>
          </ac:spMkLst>
        </pc:spChg>
        <pc:spChg chg="del">
          <ac:chgData name="LEOPOLDINA Vitković" userId="de5d8406-09fa-41fa-8d28-8a7ba852ce89" providerId="ADAL" clId="{F528B3FA-6373-4FB7-B2B4-4B134A43711B}" dt="2021-01-28T20:21:09.415" v="17"/>
          <ac:spMkLst>
            <pc:docMk/>
            <pc:sldMk cId="3308975311" sldId="279"/>
            <ac:spMk id="20" creationId="{AEDD7960-4866-4399-BEF6-DD1431AB4E34}"/>
          </ac:spMkLst>
        </pc:spChg>
      </pc:sldChg>
      <pc:sldChg chg="delSp add setBg delDesignElem">
        <pc:chgData name="LEOPOLDINA Vitković" userId="de5d8406-09fa-41fa-8d28-8a7ba852ce89" providerId="ADAL" clId="{F528B3FA-6373-4FB7-B2B4-4B134A43711B}" dt="2021-01-28T20:21:09.415" v="17"/>
        <pc:sldMkLst>
          <pc:docMk/>
          <pc:sldMk cId="2112884474" sldId="280"/>
        </pc:sldMkLst>
        <pc:spChg chg="del">
          <ac:chgData name="LEOPOLDINA Vitković" userId="de5d8406-09fa-41fa-8d28-8a7ba852ce89" providerId="ADAL" clId="{F528B3FA-6373-4FB7-B2B4-4B134A43711B}" dt="2021-01-28T20:21:09.415" v="17"/>
          <ac:spMkLst>
            <pc:docMk/>
            <pc:sldMk cId="2112884474" sldId="280"/>
            <ac:spMk id="10" creationId="{F2B38F72-8FC4-4001-8C67-FA6B86DEC767}"/>
          </ac:spMkLst>
        </pc:spChg>
      </pc:sldChg>
      <pc:sldChg chg="delSp add setBg delDesignElem">
        <pc:chgData name="LEOPOLDINA Vitković" userId="de5d8406-09fa-41fa-8d28-8a7ba852ce89" providerId="ADAL" clId="{F528B3FA-6373-4FB7-B2B4-4B134A43711B}" dt="2021-01-28T20:21:09.415" v="17"/>
        <pc:sldMkLst>
          <pc:docMk/>
          <pc:sldMk cId="391470" sldId="281"/>
        </pc:sldMkLst>
        <pc:spChg chg="del">
          <ac:chgData name="LEOPOLDINA Vitković" userId="de5d8406-09fa-41fa-8d28-8a7ba852ce89" providerId="ADAL" clId="{F528B3FA-6373-4FB7-B2B4-4B134A43711B}" dt="2021-01-28T20:21:09.415" v="17"/>
          <ac:spMkLst>
            <pc:docMk/>
            <pc:sldMk cId="391470" sldId="281"/>
            <ac:spMk id="10" creationId="{F2B38F72-8FC4-4001-8C67-FA6B86DEC767}"/>
          </ac:spMkLst>
        </pc:spChg>
      </pc:sldChg>
      <pc:sldChg chg="delSp add setBg delDesignElem">
        <pc:chgData name="LEOPOLDINA Vitković" userId="de5d8406-09fa-41fa-8d28-8a7ba852ce89" providerId="ADAL" clId="{F528B3FA-6373-4FB7-B2B4-4B134A43711B}" dt="2021-01-28T20:21:09.415" v="17"/>
        <pc:sldMkLst>
          <pc:docMk/>
          <pc:sldMk cId="267346394" sldId="282"/>
        </pc:sldMkLst>
        <pc:spChg chg="del">
          <ac:chgData name="LEOPOLDINA Vitković" userId="de5d8406-09fa-41fa-8d28-8a7ba852ce89" providerId="ADAL" clId="{F528B3FA-6373-4FB7-B2B4-4B134A43711B}" dt="2021-01-28T20:21:09.415" v="17"/>
          <ac:spMkLst>
            <pc:docMk/>
            <pc:sldMk cId="267346394" sldId="282"/>
            <ac:spMk id="73" creationId="{C62225A2-D3F0-45D1-9C47-B10375316553}"/>
          </ac:spMkLst>
        </pc:spChg>
        <pc:spChg chg="del">
          <ac:chgData name="LEOPOLDINA Vitković" userId="de5d8406-09fa-41fa-8d28-8a7ba852ce89" providerId="ADAL" clId="{F528B3FA-6373-4FB7-B2B4-4B134A43711B}" dt="2021-01-28T20:21:09.415" v="17"/>
          <ac:spMkLst>
            <pc:docMk/>
            <pc:sldMk cId="267346394" sldId="282"/>
            <ac:spMk id="75" creationId="{1B9FBFA8-6AF4-4091-9C8B-DEC6D89338F0}"/>
          </ac:spMkLst>
        </pc:spChg>
      </pc:sldChg>
      <pc:sldChg chg="delSp add setBg delDesignElem">
        <pc:chgData name="LEOPOLDINA Vitković" userId="de5d8406-09fa-41fa-8d28-8a7ba852ce89" providerId="ADAL" clId="{F528B3FA-6373-4FB7-B2B4-4B134A43711B}" dt="2021-01-28T20:21:09.415" v="17"/>
        <pc:sldMkLst>
          <pc:docMk/>
          <pc:sldMk cId="3722466864" sldId="283"/>
        </pc:sldMkLst>
        <pc:spChg chg="del">
          <ac:chgData name="LEOPOLDINA Vitković" userId="de5d8406-09fa-41fa-8d28-8a7ba852ce89" providerId="ADAL" clId="{F528B3FA-6373-4FB7-B2B4-4B134A43711B}" dt="2021-01-28T20:21:09.415" v="17"/>
          <ac:spMkLst>
            <pc:docMk/>
            <pc:sldMk cId="3722466864" sldId="283"/>
            <ac:spMk id="20" creationId="{F2B38F72-8FC4-4001-8C67-FA6B86DEC767}"/>
          </ac:spMkLst>
        </pc:spChg>
      </pc:sldChg>
      <pc:sldChg chg="add setBg">
        <pc:chgData name="LEOPOLDINA Vitković" userId="de5d8406-09fa-41fa-8d28-8a7ba852ce89" providerId="ADAL" clId="{F528B3FA-6373-4FB7-B2B4-4B134A43711B}" dt="2021-01-28T20:21:09.415" v="17"/>
        <pc:sldMkLst>
          <pc:docMk/>
          <pc:sldMk cId="216675985" sldId="284"/>
        </pc:sldMkLst>
      </pc:sldChg>
      <pc:sldChg chg="add">
        <pc:chgData name="LEOPOLDINA Vitković" userId="de5d8406-09fa-41fa-8d28-8a7ba852ce89" providerId="ADAL" clId="{F528B3FA-6373-4FB7-B2B4-4B134A43711B}" dt="2021-01-28T20:21:09.415" v="17"/>
        <pc:sldMkLst>
          <pc:docMk/>
          <pc:sldMk cId="326127245" sldId="28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17.8.2021.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204817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52AC5F6-F1AE-489A-A074-7AAC6AFAD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7331D233-A3A2-4ACB-BF3E-207D73ABE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A69367E4-C4D5-435C-9C54-A29095341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A43E3-CFBD-45E0-BB2F-A62D69C8DABE}" type="datetimeFigureOut">
              <a:rPr lang="hr-HR" smtClean="0"/>
              <a:pPr/>
              <a:t>17.8.2021.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08D05A5-3DE8-474F-BD5B-A089C84E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372422F5-10E5-46EB-B70F-951AE671A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47A89-A80E-418B-B385-B6B18401838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28214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C86AE17-EBA8-2A46-9DC5-AE796C358A8C}"/>
              </a:ext>
            </a:extLst>
          </p:cNvPr>
          <p:cNvSpPr/>
          <p:nvPr userDrawn="1"/>
        </p:nvSpPr>
        <p:spPr>
          <a:xfrm>
            <a:off x="0" y="1"/>
            <a:ext cx="12192000" cy="114917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Biologija 7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ŠK</a:t>
            </a:r>
            <a:endParaRPr lang="x-none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xmlns="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e17c720a-72d0-49e9-a62b-9e282faf7216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e17c720a-72d0-49e9-a62b-9e282faf7216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s://learningapps.org/watch?v=p7yr2egnc19" TargetMode="External"/><Relationship Id="rId7" Type="http://schemas.openxmlformats.org/officeDocument/2006/relationships/image" Target="../media/image29.png"/><Relationship Id="rId2" Type="http://schemas.openxmlformats.org/officeDocument/2006/relationships/hyperlink" Target="https://learningapps.org/watch?v=p0eutakza19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hyperlink" Target="https://www.e-sfera.hr/dodatni-digitalni-sadrzaji/e17c720a-72d0-49e9-a62b-9e282faf7216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9331978-4DAD-4B10-BE18-543958283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1124" y="1111347"/>
            <a:ext cx="11551920" cy="1420838"/>
          </a:xfrm>
        </p:spPr>
        <p:txBody>
          <a:bodyPr>
            <a:normAutofit fontScale="90000"/>
          </a:bodyPr>
          <a:lstStyle/>
          <a:p>
            <a:pPr algn="l"/>
            <a:r>
              <a:rPr lang="hr-HR" sz="5600" b="1" dirty="0"/>
              <a:t/>
            </a:r>
            <a:br>
              <a:rPr lang="hr-HR" sz="5600" b="1" dirty="0"/>
            </a:br>
            <a:r>
              <a:rPr lang="hr-HR" sz="5300" b="1" dirty="0"/>
              <a:t>Utječu li promjene u okolišu na zdravlje</a:t>
            </a:r>
            <a:r>
              <a:rPr lang="hr-HR" sz="5600" dirty="0"/>
              <a:t/>
            </a:r>
            <a:br>
              <a:rPr lang="hr-HR" sz="5600" dirty="0"/>
            </a:br>
            <a:endParaRPr lang="hr-HR" sz="5600" dirty="0"/>
          </a:p>
        </p:txBody>
      </p:sp>
      <p:pic>
        <p:nvPicPr>
          <p:cNvPr id="4" name="Slika 3" descr="Slika na kojoj se prikazuje oči, gledanje, zatvoreno, nošenje&#10;&#10;Opis je automatski generiran">
            <a:extLst>
              <a:ext uri="{FF2B5EF4-FFF2-40B4-BE49-F238E27FC236}">
                <a16:creationId xmlns:a16="http://schemas.microsoft.com/office/drawing/2014/main" xmlns="" id="{764B9069-A125-4180-9AB9-8CAB3581B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322" y="1821766"/>
            <a:ext cx="6454877" cy="385655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2B6D2202-E736-4028-AD54-651F0E55C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799690"/>
            <a:ext cx="12192000" cy="105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0177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xmlns="" id="{DF13C087-4004-47FE-82E8-B9A4121FB7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0741" y="1266093"/>
            <a:ext cx="9562514" cy="102694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hr-HR" b="1" dirty="0"/>
              <a:t>Pružanje prve pomoći u slučaju ozeblina</a:t>
            </a:r>
          </a:p>
        </p:txBody>
      </p:sp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xmlns="" id="{5ECC8647-D52E-4D63-BCD3-C67AE16AD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457" y="2517137"/>
            <a:ext cx="6176889" cy="3939933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hr-HR" dirty="0"/>
              <a:t>Skinuti natopljenu odjeću (zalijepljene dijelove odrezati škarama)</a:t>
            </a:r>
            <a:endParaRPr lang="en-US" dirty="0"/>
          </a:p>
          <a:p>
            <a:pPr lvl="0">
              <a:lnSpc>
                <a:spcPct val="150000"/>
              </a:lnSpc>
            </a:pPr>
            <a:r>
              <a:rPr lang="hr-HR" dirty="0"/>
              <a:t>Utopliti ozlijeđenu osobu</a:t>
            </a:r>
            <a:endParaRPr lang="en-US" dirty="0"/>
          </a:p>
          <a:p>
            <a:pPr lvl="0">
              <a:lnSpc>
                <a:spcPct val="150000"/>
              </a:lnSpc>
            </a:pPr>
            <a:r>
              <a:rPr lang="hr-HR" dirty="0"/>
              <a:t>Prekriti sterilnom gazom i imobilizirati</a:t>
            </a:r>
            <a:endParaRPr lang="en-US" dirty="0"/>
          </a:p>
          <a:p>
            <a:pPr lvl="0">
              <a:lnSpc>
                <a:spcPct val="150000"/>
              </a:lnSpc>
            </a:pPr>
            <a:r>
              <a:rPr lang="hr-HR" dirty="0"/>
              <a:t>Vlažiti usta</a:t>
            </a:r>
            <a:endParaRPr lang="en-US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3F4AD6E7-6815-47ED-B578-CB7498306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73" y="2517137"/>
            <a:ext cx="4864604" cy="360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650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9331978-4DAD-4B10-BE18-543958283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11001256" cy="1170671"/>
          </a:xfrm>
        </p:spPr>
        <p:txBody>
          <a:bodyPr anchor="b">
            <a:normAutofit fontScale="90000"/>
          </a:bodyPr>
          <a:lstStyle/>
          <a:p>
            <a:r>
              <a:rPr lang="hr-HR" sz="4400" b="1" dirty="0"/>
              <a:t/>
            </a:r>
            <a:br>
              <a:rPr lang="hr-HR" sz="4400" b="1" dirty="0"/>
            </a:br>
            <a:r>
              <a:rPr lang="hr-HR" sz="4400" b="1" dirty="0"/>
              <a:t>Kako djeluje obrambeni sustav</a:t>
            </a:r>
            <a:r>
              <a:rPr lang="hr-HR" sz="4400" dirty="0"/>
              <a:t/>
            </a:r>
            <a:br>
              <a:rPr lang="hr-HR" sz="4400" dirty="0"/>
            </a:br>
            <a:endParaRPr lang="hr-HR" sz="4400" dirty="0"/>
          </a:p>
        </p:txBody>
      </p:sp>
      <p:pic>
        <p:nvPicPr>
          <p:cNvPr id="4" name="Slika 3" descr="Slika na kojoj se prikazuje stol&#10;&#10;Opis je automatski generiran">
            <a:extLst>
              <a:ext uri="{FF2B5EF4-FFF2-40B4-BE49-F238E27FC236}">
                <a16:creationId xmlns:a16="http://schemas.microsoft.com/office/drawing/2014/main" xmlns="" id="{592A94AF-ED31-4FED-80DE-1ECE8E72A6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23" r="13387" b="1"/>
          <a:stretch/>
        </p:blipFill>
        <p:spPr>
          <a:xfrm>
            <a:off x="3116838" y="1754349"/>
            <a:ext cx="5422251" cy="481887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1260663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xmlns="" id="{C919F2E8-0267-4554-BBC3-857169A919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730"/>
          <a:stretch/>
        </p:blipFill>
        <p:spPr>
          <a:xfrm>
            <a:off x="1743622" y="1985757"/>
            <a:ext cx="8285946" cy="4660846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D5E9D1A1-BEE2-4620-8CA0-52CE98917A70}"/>
              </a:ext>
            </a:extLst>
          </p:cNvPr>
          <p:cNvSpPr txBox="1"/>
          <p:nvPr/>
        </p:nvSpPr>
        <p:spPr>
          <a:xfrm>
            <a:off x="2880798" y="1277871"/>
            <a:ext cx="44438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b="1" dirty="0">
                <a:latin typeface="+mj-lt"/>
              </a:rPr>
              <a:t>Cijepljenje je BITNO! </a:t>
            </a:r>
          </a:p>
        </p:txBody>
      </p:sp>
    </p:spTree>
    <p:extLst>
      <p:ext uri="{BB962C8B-B14F-4D97-AF65-F5344CB8AC3E}">
        <p14:creationId xmlns:p14="http://schemas.microsoft.com/office/powerpoint/2010/main" xmlns="" val="790730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A9A3DBB-9DC5-4C23-BE1B-1EEA11F8A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915" y="1203152"/>
            <a:ext cx="8098215" cy="748923"/>
          </a:xfrm>
        </p:spPr>
        <p:txBody>
          <a:bodyPr>
            <a:noAutofit/>
          </a:bodyPr>
          <a:lstStyle/>
          <a:p>
            <a:r>
              <a:rPr lang="hr-HR" sz="3600" b="1" dirty="0"/>
              <a:t>Imunost</a:t>
            </a:r>
            <a:r>
              <a:rPr lang="hr-HR" sz="3200" b="1" dirty="0"/>
              <a:t> – otpornost organizma </a:t>
            </a:r>
            <a:r>
              <a:rPr lang="hr-HR" sz="3200" b="1" dirty="0" smtClean="0"/>
              <a:t>na </a:t>
            </a:r>
            <a:r>
              <a:rPr lang="hr-HR" sz="3200" b="1" dirty="0"/>
              <a:t>bolesti</a:t>
            </a:r>
            <a:r>
              <a:rPr lang="hr-HR" sz="3200" dirty="0"/>
              <a:t/>
            </a:r>
            <a:br>
              <a:rPr lang="hr-HR" sz="3200" dirty="0"/>
            </a:br>
            <a:endParaRPr lang="hr-HR" sz="32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4ABAFC7-5CC0-4441-B33A-468EFD08D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083" y="1823130"/>
            <a:ext cx="12154800" cy="5034870"/>
          </a:xfrm>
        </p:spPr>
        <p:txBody>
          <a:bodyPr anchor="t">
            <a:normAutofit/>
          </a:bodyPr>
          <a:lstStyle/>
          <a:p>
            <a:pPr lvl="0">
              <a:lnSpc>
                <a:spcPct val="150000"/>
              </a:lnSpc>
            </a:pPr>
            <a:r>
              <a:rPr lang="hr-HR" sz="3200" b="1" dirty="0">
                <a:solidFill>
                  <a:srgbClr val="FF0000"/>
                </a:solidFill>
              </a:rPr>
              <a:t>Urođena</a:t>
            </a:r>
            <a:endParaRPr lang="hr-HR" sz="3200" dirty="0">
              <a:solidFill>
                <a:srgbClr val="FF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hr-HR" sz="3200" b="1" dirty="0">
                <a:solidFill>
                  <a:schemeClr val="accent5"/>
                </a:solidFill>
              </a:rPr>
              <a:t>Stečena</a:t>
            </a:r>
            <a:r>
              <a:rPr lang="hr-HR" sz="3200" dirty="0">
                <a:solidFill>
                  <a:srgbClr val="FF0000"/>
                </a:solidFill>
              </a:rPr>
              <a:t> </a:t>
            </a:r>
            <a:r>
              <a:rPr lang="hr-HR" sz="3200" dirty="0"/>
              <a:t>– kad prebolimo bolest</a:t>
            </a:r>
          </a:p>
          <a:p>
            <a:pPr lvl="0">
              <a:lnSpc>
                <a:spcPct val="150000"/>
              </a:lnSpc>
            </a:pPr>
            <a:r>
              <a:rPr lang="hr-HR" sz="3200" b="1" dirty="0">
                <a:solidFill>
                  <a:srgbClr val="7030A0"/>
                </a:solidFill>
              </a:rPr>
              <a:t>Umjetno stečena: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hr-HR" sz="3200" dirty="0"/>
              <a:t> </a:t>
            </a:r>
            <a:r>
              <a:rPr lang="hr-HR" sz="3200" b="1" i="1" dirty="0">
                <a:solidFill>
                  <a:srgbClr val="92D050"/>
                </a:solidFill>
              </a:rPr>
              <a:t>Cijepljenje</a:t>
            </a:r>
            <a:r>
              <a:rPr lang="hr-HR" sz="3200" dirty="0"/>
              <a:t> (unošenje oslabljenih ili umrtvljenih uzročnika bolesti)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hr-HR" sz="3200" i="1" dirty="0"/>
              <a:t> </a:t>
            </a:r>
            <a:r>
              <a:rPr lang="hr-HR" sz="3200" i="1" dirty="0">
                <a:solidFill>
                  <a:srgbClr val="92D050"/>
                </a:solidFill>
              </a:rPr>
              <a:t>S</a:t>
            </a:r>
            <a:r>
              <a:rPr lang="hr-HR" sz="3200" b="1" i="1" dirty="0">
                <a:solidFill>
                  <a:srgbClr val="92D050"/>
                </a:solidFill>
              </a:rPr>
              <a:t>erum</a:t>
            </a:r>
            <a:r>
              <a:rPr lang="hr-HR" sz="3200" i="1" dirty="0"/>
              <a:t> </a:t>
            </a:r>
            <a:r>
              <a:rPr lang="hr-HR" sz="3200" dirty="0" smtClean="0"/>
              <a:t>– </a:t>
            </a:r>
            <a:r>
              <a:rPr lang="hr-HR" sz="3200" dirty="0"/>
              <a:t>gotova protutijela (ugriz zmije, tetanus) suzbijanje trenutačne bolesti</a:t>
            </a:r>
          </a:p>
          <a:p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xmlns="" val="274055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4B72B61-F98D-4989-8A02-B853F6A3C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115" y="1383326"/>
            <a:ext cx="3667039" cy="1676603"/>
          </a:xfrm>
        </p:spPr>
        <p:txBody>
          <a:bodyPr>
            <a:normAutofit/>
          </a:bodyPr>
          <a:lstStyle/>
          <a:p>
            <a:r>
              <a:rPr lang="hr-HR" sz="4000" b="1" dirty="0"/>
              <a:t>Imunosna reakcija </a:t>
            </a:r>
            <a:r>
              <a:rPr lang="hr-HR" sz="3600" dirty="0"/>
              <a:t/>
            </a:r>
            <a:br>
              <a:rPr lang="hr-HR" sz="3600" dirty="0"/>
            </a:br>
            <a:endParaRPr lang="hr-HR" sz="36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783DD2BA-58DB-44F7-8768-15F8AF226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6063" y="2528733"/>
            <a:ext cx="5106679" cy="37795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3200" dirty="0"/>
              <a:t>ANTITJELA </a:t>
            </a:r>
          </a:p>
          <a:p>
            <a:pPr>
              <a:lnSpc>
                <a:spcPct val="150000"/>
              </a:lnSpc>
            </a:pPr>
            <a:r>
              <a:rPr lang="hr-HR" sz="3200" dirty="0"/>
              <a:t>prepoznavanje stranih tijela princip  ključ </a:t>
            </a:r>
            <a:r>
              <a:rPr lang="hr-HR" sz="3200" dirty="0" smtClean="0"/>
              <a:t>– </a:t>
            </a:r>
            <a:r>
              <a:rPr lang="hr-HR" sz="3200" dirty="0"/>
              <a:t>brava</a:t>
            </a:r>
          </a:p>
          <a:p>
            <a:endParaRPr lang="hr-HR" sz="1800" dirty="0"/>
          </a:p>
        </p:txBody>
      </p:sp>
      <p:pic>
        <p:nvPicPr>
          <p:cNvPr id="6" name="Slika 5" descr="Slika na kojoj se prikazuje stol&#10;&#10;Opis je automatski generiran">
            <a:extLst>
              <a:ext uri="{FF2B5EF4-FFF2-40B4-BE49-F238E27FC236}">
                <a16:creationId xmlns:a16="http://schemas.microsoft.com/office/drawing/2014/main" xmlns="" id="{1A640C6B-8880-47D4-9375-2E2A7845CA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23" r="13387" b="1"/>
          <a:stretch/>
        </p:blipFill>
        <p:spPr>
          <a:xfrm>
            <a:off x="182554" y="1280162"/>
            <a:ext cx="6276250" cy="5577838"/>
          </a:xfrm>
          <a:prstGeom prst="rect">
            <a:avLst/>
          </a:prstGeom>
          <a:effectLst/>
        </p:spPr>
      </p:pic>
      <p:sp>
        <p:nvSpPr>
          <p:cNvPr id="5" name="Naslov 5">
            <a:extLst>
              <a:ext uri="{FF2B5EF4-FFF2-40B4-BE49-F238E27FC236}">
                <a16:creationId xmlns:a16="http://schemas.microsoft.com/office/drawing/2014/main" xmlns="" id="{FEB264EE-038A-4D94-B998-18E5C70E9B39}"/>
              </a:ext>
            </a:extLst>
          </p:cNvPr>
          <p:cNvSpPr txBox="1">
            <a:spLocks/>
          </p:cNvSpPr>
          <p:nvPr/>
        </p:nvSpPr>
        <p:spPr>
          <a:xfrm>
            <a:off x="6873212" y="5975854"/>
            <a:ext cx="4545037" cy="664797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400" dirty="0"/>
              <a:t>DDS  Video </a:t>
            </a:r>
            <a:r>
              <a:rPr lang="hr-HR" sz="2400" i="1" dirty="0">
                <a:hlinkClick r:id="rId3"/>
              </a:rPr>
              <a:t>Istraži kako radi naš imunološki sustav</a:t>
            </a:r>
            <a:endParaRPr lang="hr-HR" sz="2400" i="1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6CA9F5D2-521C-43FB-953D-368C827F46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1629" y="5114979"/>
            <a:ext cx="640135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050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AA9C22E-BECB-4483-9AA4-C7CCEEB45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961" y="1478359"/>
            <a:ext cx="4707671" cy="616476"/>
          </a:xfrm>
        </p:spPr>
        <p:txBody>
          <a:bodyPr anchor="b">
            <a:normAutofit/>
          </a:bodyPr>
          <a:lstStyle/>
          <a:p>
            <a:r>
              <a:rPr lang="hr-HR" sz="3800" b="1" dirty="0"/>
              <a:t>Uzročnici bolesti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27E844D-74A8-4C13-8900-F9DE1D6FE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6539" y="2621661"/>
            <a:ext cx="4586513" cy="3647710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3200" dirty="0"/>
              <a:t>Bakterije </a:t>
            </a:r>
          </a:p>
          <a:p>
            <a:pPr>
              <a:lnSpc>
                <a:spcPct val="150000"/>
              </a:lnSpc>
            </a:pPr>
            <a:r>
              <a:rPr lang="hr-HR" sz="3200" dirty="0"/>
              <a:t>Virusi </a:t>
            </a:r>
          </a:p>
          <a:p>
            <a:pPr>
              <a:lnSpc>
                <a:spcPct val="150000"/>
              </a:lnSpc>
            </a:pPr>
            <a:r>
              <a:rPr lang="hr-HR" sz="3200" dirty="0"/>
              <a:t>Gljivice </a:t>
            </a:r>
          </a:p>
          <a:p>
            <a:pPr>
              <a:lnSpc>
                <a:spcPct val="150000"/>
              </a:lnSpc>
            </a:pPr>
            <a:r>
              <a:rPr lang="hr-HR" sz="3200" dirty="0"/>
              <a:t>Oblići (gliste)</a:t>
            </a:r>
          </a:p>
        </p:txBody>
      </p:sp>
      <p:pic>
        <p:nvPicPr>
          <p:cNvPr id="7" name="Slika 6" descr="Slika na kojoj se prikazuje grupa, izlog, različito, stol&#10;&#10;Opis je automatski generiran">
            <a:extLst>
              <a:ext uri="{FF2B5EF4-FFF2-40B4-BE49-F238E27FC236}">
                <a16:creationId xmlns:a16="http://schemas.microsoft.com/office/drawing/2014/main" xmlns="" id="{22ADAB09-8B47-43FA-A29D-0CF308E666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32" r="-2" b="3902"/>
          <a:stretch/>
        </p:blipFill>
        <p:spPr>
          <a:xfrm>
            <a:off x="629465" y="4143810"/>
            <a:ext cx="4107790" cy="2513392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72FA3335-4FE3-48CC-B449-362C30474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85" y="1268755"/>
            <a:ext cx="4168370" cy="263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94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BD11466-93B6-4934-93C4-FF2608C4C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2060" y="1770575"/>
            <a:ext cx="3438144" cy="617572"/>
          </a:xfrm>
        </p:spPr>
        <p:txBody>
          <a:bodyPr anchor="b">
            <a:normAutofit/>
          </a:bodyPr>
          <a:lstStyle/>
          <a:p>
            <a:r>
              <a:rPr lang="hr-HR" sz="3600" b="1" dirty="0"/>
              <a:t>Put prijenosa: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E44ED91-0406-4816-A200-2D5F1DE49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2060" y="2739616"/>
            <a:ext cx="4341583" cy="3207258"/>
          </a:xfrm>
        </p:spPr>
        <p:txBody>
          <a:bodyPr anchor="t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hr-HR" sz="3200" dirty="0"/>
              <a:t>Hrana </a:t>
            </a:r>
          </a:p>
          <a:p>
            <a:pPr>
              <a:lnSpc>
                <a:spcPct val="150000"/>
              </a:lnSpc>
            </a:pPr>
            <a:r>
              <a:rPr lang="hr-HR" sz="3200" dirty="0"/>
              <a:t>Voda</a:t>
            </a:r>
          </a:p>
          <a:p>
            <a:pPr>
              <a:lnSpc>
                <a:spcPct val="150000"/>
              </a:lnSpc>
            </a:pPr>
            <a:r>
              <a:rPr lang="hr-HR" sz="3200" dirty="0"/>
              <a:t>Krv</a:t>
            </a:r>
          </a:p>
          <a:p>
            <a:pPr>
              <a:lnSpc>
                <a:spcPct val="150000"/>
              </a:lnSpc>
            </a:pPr>
            <a:r>
              <a:rPr lang="hr-HR" sz="3200" dirty="0"/>
              <a:t>Tjelesne izlučevine (slina)</a:t>
            </a:r>
          </a:p>
          <a:p>
            <a:endParaRPr lang="hr-HR" sz="1700" dirty="0"/>
          </a:p>
        </p:txBody>
      </p:sp>
      <p:pic>
        <p:nvPicPr>
          <p:cNvPr id="6" name="Slika 5" descr="Slika na kojoj se prikazuje osoba, tamno&#10;&#10;Opis je automatski generiran">
            <a:extLst>
              <a:ext uri="{FF2B5EF4-FFF2-40B4-BE49-F238E27FC236}">
                <a16:creationId xmlns:a16="http://schemas.microsoft.com/office/drawing/2014/main" xmlns="" id="{5E10B7FE-C9AE-4CFD-86A0-C62B0E27D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22" y="2005966"/>
            <a:ext cx="6101276" cy="406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897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34D985E-465F-47FA-AF4E-8E3EDEFD0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7432" y="1503426"/>
            <a:ext cx="4952244" cy="1645501"/>
          </a:xfrm>
        </p:spPr>
        <p:txBody>
          <a:bodyPr>
            <a:normAutofit/>
          </a:bodyPr>
          <a:lstStyle/>
          <a:p>
            <a:r>
              <a:rPr lang="hr-HR" sz="4000" b="1" dirty="0"/>
              <a:t>Prijenosnici mogu biti:</a:t>
            </a:r>
            <a:br>
              <a:rPr lang="hr-HR" sz="4000" b="1" dirty="0"/>
            </a:br>
            <a:endParaRPr lang="hr-HR" sz="4000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67E86F5-EAE2-4B6F-ADB3-F4442DE98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7432" y="2627506"/>
            <a:ext cx="3387105" cy="362849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3200" dirty="0"/>
              <a:t>Muhe</a:t>
            </a:r>
          </a:p>
          <a:p>
            <a:pPr>
              <a:lnSpc>
                <a:spcPct val="150000"/>
              </a:lnSpc>
            </a:pPr>
            <a:r>
              <a:rPr lang="hr-HR" sz="3200" dirty="0"/>
              <a:t>Komarci</a:t>
            </a:r>
          </a:p>
          <a:p>
            <a:pPr>
              <a:lnSpc>
                <a:spcPct val="150000"/>
              </a:lnSpc>
            </a:pPr>
            <a:r>
              <a:rPr lang="hr-HR" sz="3200" dirty="0"/>
              <a:t>Krpelji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AD01B2DD-E85E-4FF5-A4C3-AD0650A65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72" y="4188050"/>
            <a:ext cx="4496302" cy="262111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BE821A19-B863-40E9-A663-2305F4BB4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72" y="1219639"/>
            <a:ext cx="4496302" cy="288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016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4E3F481-BFEC-425A-98B0-8CDC33D62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455" y="1269399"/>
            <a:ext cx="3667039" cy="682699"/>
          </a:xfrm>
        </p:spPr>
        <p:txBody>
          <a:bodyPr>
            <a:normAutofit/>
          </a:bodyPr>
          <a:lstStyle/>
          <a:p>
            <a:r>
              <a:rPr lang="hr-HR" sz="3200" b="1" dirty="0"/>
              <a:t>Kako spriječiti zaraze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6CC368F-9E4E-4A18-B1F9-4B6745BFC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995" y="2096086"/>
            <a:ext cx="4386897" cy="4488264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hr-HR" dirty="0">
                <a:solidFill>
                  <a:srgbClr val="FF0000"/>
                </a:solidFill>
              </a:rPr>
              <a:t> Prekinuti: </a:t>
            </a:r>
          </a:p>
          <a:p>
            <a:pPr>
              <a:lnSpc>
                <a:spcPct val="170000"/>
              </a:lnSpc>
            </a:pPr>
            <a:r>
              <a:rPr lang="hr-HR" dirty="0"/>
              <a:t>Epidemiološki lanac </a:t>
            </a:r>
          </a:p>
          <a:p>
            <a:pPr>
              <a:lnSpc>
                <a:spcPct val="170000"/>
              </a:lnSpc>
            </a:pPr>
            <a:r>
              <a:rPr lang="hr-HR" dirty="0"/>
              <a:t>Izvor zaraze</a:t>
            </a:r>
          </a:p>
          <a:p>
            <a:pPr>
              <a:lnSpc>
                <a:spcPct val="170000"/>
              </a:lnSpc>
            </a:pPr>
            <a:r>
              <a:rPr lang="hr-HR" dirty="0"/>
              <a:t>Put prijenosa</a:t>
            </a:r>
          </a:p>
          <a:p>
            <a:pPr>
              <a:lnSpc>
                <a:spcPct val="170000"/>
              </a:lnSpc>
            </a:pPr>
            <a:r>
              <a:rPr lang="hr-HR" dirty="0"/>
              <a:t>Mjesto ulaska u organizam</a:t>
            </a:r>
          </a:p>
          <a:p>
            <a:endParaRPr lang="hr-HR" sz="1800" dirty="0"/>
          </a:p>
          <a:p>
            <a:pPr marL="0" indent="0">
              <a:buNone/>
            </a:pPr>
            <a:endParaRPr lang="hr-HR" sz="1800" dirty="0"/>
          </a:p>
          <a:p>
            <a:endParaRPr lang="hr-HR" sz="1800" dirty="0"/>
          </a:p>
        </p:txBody>
      </p:sp>
      <p:pic>
        <p:nvPicPr>
          <p:cNvPr id="5" name="Slika 4" descr="Slika na kojoj se prikazuje odjeća&#10;&#10;Opis je automatski generiran">
            <a:extLst>
              <a:ext uri="{FF2B5EF4-FFF2-40B4-BE49-F238E27FC236}">
                <a16:creationId xmlns:a16="http://schemas.microsoft.com/office/drawing/2014/main" xmlns="" id="{E55485FC-B696-4FB9-9AC7-1D6F4999AD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610" b="1"/>
          <a:stretch/>
        </p:blipFill>
        <p:spPr>
          <a:xfrm>
            <a:off x="153522" y="1610748"/>
            <a:ext cx="5216484" cy="463600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211288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612DBD8-232E-4F92-A999-655C97A5C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233133"/>
            <a:ext cx="5554812" cy="595667"/>
          </a:xfrm>
        </p:spPr>
        <p:txBody>
          <a:bodyPr>
            <a:noAutofit/>
          </a:bodyPr>
          <a:lstStyle/>
          <a:p>
            <a:r>
              <a:rPr lang="hr-HR" sz="3600" b="1" dirty="0" smtClean="0"/>
              <a:t>Viroze </a:t>
            </a:r>
            <a:r>
              <a:rPr lang="hr-HR" sz="3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–</a:t>
            </a:r>
            <a:r>
              <a:rPr lang="hr-HR" sz="3600" b="1" dirty="0" smtClean="0">
                <a:latin typeface="+mn-lt"/>
              </a:rPr>
              <a:t> </a:t>
            </a:r>
            <a:r>
              <a:rPr lang="hr-HR" sz="2800" dirty="0">
                <a:latin typeface="+mn-lt"/>
              </a:rPr>
              <a:t>bolesti uzrokovane virusima</a:t>
            </a:r>
            <a:endParaRPr lang="hr-HR" sz="3200" dirty="0">
              <a:latin typeface="+mn-lt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0254D99-262B-4DF4-B2D5-30643A311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0558" y="2082016"/>
            <a:ext cx="5510254" cy="443235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hr-HR" sz="2400" dirty="0"/>
              <a:t>Ospice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Vodene kozice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Velike boginje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Zaušnjaci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Gripa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Herpes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AIDS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6D856176-D906-4A00-A03B-D819EFB4FD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610" b="1"/>
          <a:stretch/>
        </p:blipFill>
        <p:spPr>
          <a:xfrm>
            <a:off x="329307" y="1616991"/>
            <a:ext cx="5264080" cy="467830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39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xmlns="" id="{D499A3D4-9C34-46A6-802E-38845DF06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0063"/>
            <a:ext cx="10515600" cy="770868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hr-HR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Što misliš, jesu li prikazani madeži normalnog oblika?</a:t>
            </a:r>
            <a:endParaRPr lang="hr-HR" sz="3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Melanom kože i prevencija | Ljekarne Polunić">
            <a:extLst>
              <a:ext uri="{FF2B5EF4-FFF2-40B4-BE49-F238E27FC236}">
                <a16:creationId xmlns:a16="http://schemas.microsoft.com/office/drawing/2014/main" xmlns="" id="{5EB55036-DE4F-4B51-A4AF-36305632DD2C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79" b="22021"/>
          <a:stretch/>
        </p:blipFill>
        <p:spPr bwMode="auto">
          <a:xfrm>
            <a:off x="1631851" y="2030931"/>
            <a:ext cx="8651631" cy="45219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43189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E44A18F7-E534-4386-95AB-88DFA4772593}"/>
              </a:ext>
            </a:extLst>
          </p:cNvPr>
          <p:cNvSpPr txBox="1"/>
          <p:nvPr/>
        </p:nvSpPr>
        <p:spPr>
          <a:xfrm>
            <a:off x="6096000" y="1371740"/>
            <a:ext cx="43990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latin typeface="+mj-lt"/>
                <a:ea typeface="+mj-ea"/>
                <a:cs typeface="+mj-cs"/>
              </a:rPr>
              <a:t>AIDS</a:t>
            </a:r>
            <a:endParaRPr lang="en-US" sz="44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C11A8C1-698F-4374-A111-82D0C7723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858" y="2489981"/>
            <a:ext cx="6944448" cy="43680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0">
              <a:lnSpc>
                <a:spcPct val="150000"/>
              </a:lnSpc>
            </a:pPr>
            <a:r>
              <a:rPr lang="en-US" dirty="0"/>
              <a:t> </a:t>
            </a:r>
            <a:r>
              <a:rPr lang="hr-HR" dirty="0"/>
              <a:t>S</a:t>
            </a:r>
            <a:r>
              <a:rPr lang="en-US" dirty="0" err="1"/>
              <a:t>indrom</a:t>
            </a:r>
            <a:r>
              <a:rPr lang="en-US" dirty="0"/>
              <a:t> </a:t>
            </a:r>
            <a:r>
              <a:rPr lang="en-US" dirty="0" err="1"/>
              <a:t>stečenoga</a:t>
            </a:r>
            <a:r>
              <a:rPr lang="en-US" dirty="0"/>
              <a:t> </a:t>
            </a:r>
            <a:r>
              <a:rPr lang="en-US" dirty="0" err="1"/>
              <a:t>gubitka</a:t>
            </a:r>
            <a:r>
              <a:rPr lang="en-US" dirty="0"/>
              <a:t> </a:t>
            </a:r>
            <a:r>
              <a:rPr lang="en-US" dirty="0" err="1"/>
              <a:t>imunosti</a:t>
            </a:r>
            <a:r>
              <a:rPr lang="en-US" dirty="0"/>
              <a:t> </a:t>
            </a:r>
          </a:p>
          <a:p>
            <a:pPr lvl="0">
              <a:lnSpc>
                <a:spcPct val="150000"/>
              </a:lnSpc>
            </a:pPr>
            <a:r>
              <a:rPr lang="en-US" dirty="0" err="1"/>
              <a:t>Uzročnik</a:t>
            </a:r>
            <a:r>
              <a:rPr lang="en-US" dirty="0"/>
              <a:t> HIV </a:t>
            </a:r>
          </a:p>
          <a:p>
            <a:pPr marL="0" lvl="0">
              <a:lnSpc>
                <a:spcPct val="150000"/>
              </a:lnSpc>
            </a:pP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dirty="0"/>
              <a:t>uman 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 err="1"/>
              <a:t>muno</a:t>
            </a:r>
            <a:r>
              <a:rPr lang="en-US" dirty="0"/>
              <a:t> deficiency </a:t>
            </a:r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dirty="0"/>
              <a:t>irus)</a:t>
            </a:r>
          </a:p>
          <a:p>
            <a:pPr marL="0" lvl="0">
              <a:lnSpc>
                <a:spcPct val="150000"/>
              </a:lnSpc>
            </a:pPr>
            <a:r>
              <a:rPr lang="en-US" dirty="0"/>
              <a:t> </a:t>
            </a:r>
            <a:r>
              <a:rPr lang="hr-HR" dirty="0"/>
              <a:t>V</a:t>
            </a:r>
            <a:r>
              <a:rPr lang="en-US" dirty="0" err="1"/>
              <a:t>irus</a:t>
            </a:r>
            <a:r>
              <a:rPr lang="en-US" dirty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/>
              <a:t>napada</a:t>
            </a:r>
            <a:r>
              <a:rPr lang="en-US" dirty="0"/>
              <a:t> </a:t>
            </a:r>
            <a:r>
              <a:rPr lang="en-US" dirty="0" err="1"/>
              <a:t>leukocite</a:t>
            </a:r>
            <a:endParaRPr lang="en-US" dirty="0"/>
          </a:p>
          <a:p>
            <a:endParaRPr lang="en-US" sz="18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A48449F8-B54B-4C42-9599-D7C226824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52" y="3703641"/>
            <a:ext cx="4705402" cy="2997497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F39A0C1A-49E8-47C6-B19B-A80B05622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51" y="1371740"/>
            <a:ext cx="4705402" cy="265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34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7AC65BF-8B8A-4861-ABC5-D8EB43B6D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9509" y="1408817"/>
            <a:ext cx="3453435" cy="974247"/>
          </a:xfrm>
        </p:spPr>
        <p:txBody>
          <a:bodyPr>
            <a:normAutofit/>
          </a:bodyPr>
          <a:lstStyle/>
          <a:p>
            <a:r>
              <a:rPr lang="hr-HR" sz="3600" b="1" dirty="0"/>
              <a:t>Bakterijske bolesti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A69B534-71CF-4ABE-BE1B-0768CC876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6968" y="2177293"/>
            <a:ext cx="4308421" cy="37795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dirty="0"/>
              <a:t>Tuberkuloza </a:t>
            </a:r>
          </a:p>
          <a:p>
            <a:pPr>
              <a:lnSpc>
                <a:spcPct val="150000"/>
              </a:lnSpc>
            </a:pPr>
            <a:r>
              <a:rPr lang="hr-HR" dirty="0"/>
              <a:t>Tetanus</a:t>
            </a:r>
          </a:p>
          <a:p>
            <a:pPr>
              <a:lnSpc>
                <a:spcPct val="150000"/>
              </a:lnSpc>
            </a:pPr>
            <a:r>
              <a:rPr lang="hr-HR" dirty="0"/>
              <a:t>Botulizam </a:t>
            </a:r>
          </a:p>
          <a:p>
            <a:pPr>
              <a:lnSpc>
                <a:spcPct val="150000"/>
              </a:lnSpc>
            </a:pPr>
            <a:r>
              <a:rPr lang="hr-HR" dirty="0" err="1"/>
              <a:t>Salmoneloza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hr-HR" b="1" dirty="0"/>
              <a:t>Lijek</a:t>
            </a:r>
            <a:r>
              <a:rPr lang="hr-HR" dirty="0"/>
              <a:t> </a:t>
            </a:r>
            <a:r>
              <a:rPr lang="hr-HR" b="1" dirty="0"/>
              <a:t>ANTIBIOTIK</a:t>
            </a:r>
            <a:endParaRPr lang="hr-HR" sz="1800" b="1" dirty="0"/>
          </a:p>
        </p:txBody>
      </p:sp>
      <p:pic>
        <p:nvPicPr>
          <p:cNvPr id="9" name="Slika 8" descr="Slika na kojoj se prikazuje beskralješnjak, mješinac, polip&#10;&#10;Opis je automatski generiran">
            <a:extLst>
              <a:ext uri="{FF2B5EF4-FFF2-40B4-BE49-F238E27FC236}">
                <a16:creationId xmlns:a16="http://schemas.microsoft.com/office/drawing/2014/main" xmlns="" id="{61BDD086-A898-45C3-B20D-DAB9087DE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69" y="1533714"/>
            <a:ext cx="6320072" cy="428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246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1A5C932-9A34-4554-883D-211FBB7CC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0" y="1449882"/>
            <a:ext cx="7652824" cy="1023947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Alergija </a:t>
            </a:r>
            <a:br>
              <a:rPr lang="hr-HR" b="1" dirty="0"/>
            </a:br>
            <a:r>
              <a:rPr lang="hr-HR" sz="3600" dirty="0">
                <a:latin typeface="+mn-lt"/>
              </a:rPr>
              <a:t>pretjerana osjetljivost organizma na neke tvari</a:t>
            </a:r>
            <a:r>
              <a:rPr lang="hr-HR" sz="4000" dirty="0"/>
              <a:t/>
            </a:r>
            <a:br>
              <a:rPr lang="hr-HR" sz="4000" dirty="0"/>
            </a:br>
            <a:endParaRPr lang="hr-HR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D992F93-061E-4620-A2E2-038DE9F77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406" y="2648280"/>
            <a:ext cx="6258037" cy="3953022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hr-HR" sz="5100" b="1" dirty="0">
                <a:latin typeface="+mj-lt"/>
              </a:rPr>
              <a:t>Alergeni</a:t>
            </a:r>
            <a:r>
              <a:rPr lang="hr-HR" sz="5100" b="1" dirty="0"/>
              <a:t> </a:t>
            </a:r>
            <a:r>
              <a:rPr lang="hr-HR" sz="5400" dirty="0" smtClean="0"/>
              <a:t>–</a:t>
            </a:r>
            <a:r>
              <a:rPr lang="hr-HR" sz="5100" dirty="0" smtClean="0"/>
              <a:t> </a:t>
            </a:r>
            <a:r>
              <a:rPr lang="hr-HR" sz="5100" dirty="0"/>
              <a:t>strane bjelančevine: </a:t>
            </a:r>
          </a:p>
          <a:p>
            <a:pPr>
              <a:lnSpc>
                <a:spcPct val="170000"/>
              </a:lnSpc>
            </a:pPr>
            <a:r>
              <a:rPr lang="hr-HR" sz="5100" dirty="0"/>
              <a:t>Pelud</a:t>
            </a:r>
          </a:p>
          <a:p>
            <a:pPr>
              <a:lnSpc>
                <a:spcPct val="170000"/>
              </a:lnSpc>
            </a:pPr>
            <a:r>
              <a:rPr lang="hr-HR" sz="5100" dirty="0"/>
              <a:t>Prašina</a:t>
            </a:r>
          </a:p>
          <a:p>
            <a:pPr>
              <a:lnSpc>
                <a:spcPct val="170000"/>
              </a:lnSpc>
            </a:pPr>
            <a:r>
              <a:rPr lang="hr-HR" sz="5100" dirty="0"/>
              <a:t>Lijekovi</a:t>
            </a:r>
          </a:p>
          <a:p>
            <a:pPr>
              <a:lnSpc>
                <a:spcPct val="170000"/>
              </a:lnSpc>
            </a:pPr>
            <a:r>
              <a:rPr lang="hr-HR" sz="5100" dirty="0"/>
              <a:t>Hrana</a:t>
            </a:r>
          </a:p>
          <a:p>
            <a:pPr marL="0" indent="0">
              <a:buNone/>
            </a:pPr>
            <a:endParaRPr lang="hr-HR" sz="2400" dirty="0"/>
          </a:p>
        </p:txBody>
      </p:sp>
      <p:pic>
        <p:nvPicPr>
          <p:cNvPr id="5" name="Slika 4" descr="Slika na kojoj se prikazuje biljka, trava&#10;&#10;Opis je automatski generiran">
            <a:extLst>
              <a:ext uri="{FF2B5EF4-FFF2-40B4-BE49-F238E27FC236}">
                <a16:creationId xmlns:a16="http://schemas.microsoft.com/office/drawing/2014/main" xmlns="" id="{A22AC39D-0E46-4E4C-A9CF-F27A9EC1B8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432"/>
          <a:stretch/>
        </p:blipFill>
        <p:spPr>
          <a:xfrm>
            <a:off x="379827" y="1214604"/>
            <a:ext cx="3751384" cy="5544921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4C9A53A3-DD88-4DDE-9880-735DC466ED4C}"/>
              </a:ext>
            </a:extLst>
          </p:cNvPr>
          <p:cNvSpPr txBox="1"/>
          <p:nvPr/>
        </p:nvSpPr>
        <p:spPr>
          <a:xfrm>
            <a:off x="8482818" y="5571591"/>
            <a:ext cx="28416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r-HR" sz="2400" dirty="0">
                <a:hlinkClick r:id="rId3"/>
              </a:rPr>
              <a:t>Vizualno</a:t>
            </a:r>
            <a:r>
              <a:rPr lang="hr-HR" sz="2400" dirty="0"/>
              <a:t> </a:t>
            </a:r>
            <a:r>
              <a:rPr lang="hr-HR" sz="2400" dirty="0">
                <a:solidFill>
                  <a:srgbClr val="0070C0"/>
                </a:solidFill>
              </a:rPr>
              <a:t>+</a:t>
            </a:r>
          </a:p>
          <a:p>
            <a:pPr marL="0" indent="0">
              <a:buNone/>
            </a:pPr>
            <a:r>
              <a:rPr lang="hr-HR" sz="2400" dirty="0">
                <a:hlinkClick r:id="rId3"/>
              </a:rPr>
              <a:t>Zanimljivosti</a:t>
            </a:r>
            <a:endParaRPr lang="hr-HR" sz="24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B1FDED44-E494-4AFE-BF43-349411968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1455" y="5708555"/>
            <a:ext cx="642628" cy="71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667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xmlns="" id="{C208E037-15D7-4B62-A700-4D5712C54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3034"/>
            <a:ext cx="10515600" cy="4086762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B7383ADB-6530-4425-8C37-CA922E24F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240" y="1142065"/>
            <a:ext cx="8243228" cy="5715935"/>
          </a:xfrm>
          <a:prstGeom prst="rect">
            <a:avLst/>
          </a:prstGeom>
        </p:spPr>
      </p:pic>
      <p:sp>
        <p:nvSpPr>
          <p:cNvPr id="7" name="Naslov 6">
            <a:extLst>
              <a:ext uri="{FF2B5EF4-FFF2-40B4-BE49-F238E27FC236}">
                <a16:creationId xmlns:a16="http://schemas.microsoft.com/office/drawing/2014/main" xmlns="" id="{7BEA19F4-8DEF-4356-9A92-DD8502EC9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289973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xmlns="" id="{6D289B87-BEA4-43CE-B937-8FCFC01107CE}"/>
              </a:ext>
            </a:extLst>
          </p:cNvPr>
          <p:cNvSpPr txBox="1">
            <a:spLocks/>
          </p:cNvSpPr>
          <p:nvPr/>
        </p:nvSpPr>
        <p:spPr>
          <a:xfrm>
            <a:off x="617001" y="2166677"/>
            <a:ext cx="10862236" cy="4205153"/>
          </a:xfrm>
          <a:prstGeom prst="rect">
            <a:avLst/>
          </a:prstGeom>
          <a:noFill/>
          <a:ln w="76200">
            <a:solidFill>
              <a:srgbClr val="B0EED5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r>
              <a:rPr lang="hr-HR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r-HR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229B834-00D4-4CFA-A506-B97832551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674" y="1177924"/>
            <a:ext cx="10515600" cy="824600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/>
              <a:t>Provjeri znanje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333A12D-DDE2-4165-A420-E3F431F8F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71882"/>
            <a:ext cx="10515600" cy="3304640"/>
          </a:xfrm>
        </p:spPr>
        <p:txBody>
          <a:bodyPr/>
          <a:lstStyle/>
          <a:p>
            <a:pPr marL="0" indent="0">
              <a:buNone/>
            </a:pPr>
            <a:r>
              <a:rPr lang="hr-HR" dirty="0">
                <a:hlinkClick r:id="rId2"/>
              </a:rPr>
              <a:t>Provjeri </a:t>
            </a:r>
            <a:r>
              <a:rPr lang="hr-HR" u="sng" dirty="0">
                <a:solidFill>
                  <a:schemeClr val="accent5">
                    <a:lumMod val="75000"/>
                  </a:schemeClr>
                </a:solidFill>
                <a:hlinkClick r:id="rId2"/>
              </a:rPr>
              <a:t>znanje </a:t>
            </a:r>
            <a:r>
              <a:rPr lang="hr-HR" u="sng" dirty="0" smtClean="0">
                <a:solidFill>
                  <a:schemeClr val="accent5">
                    <a:lumMod val="75000"/>
                  </a:schemeClr>
                </a:solidFill>
              </a:rPr>
              <a:t>–</a:t>
            </a:r>
            <a:r>
              <a:rPr lang="hr-HR" u="sng" dirty="0" smtClean="0">
                <a:solidFill>
                  <a:schemeClr val="accent5">
                    <a:lumMod val="75000"/>
                  </a:schemeClr>
                </a:solidFill>
                <a:hlinkClick r:id="rId2"/>
              </a:rPr>
              <a:t> </a:t>
            </a:r>
            <a:r>
              <a:rPr lang="pl-PL" dirty="0">
                <a:hlinkClick r:id="rId2"/>
              </a:rPr>
              <a:t>Utječu li promjene u okolišu na zdravlje?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hr-HR" dirty="0">
                <a:hlinkClick r:id="rId3"/>
              </a:rPr>
              <a:t>Provjeri </a:t>
            </a:r>
            <a:r>
              <a:rPr lang="hr-HR" u="sng" dirty="0">
                <a:solidFill>
                  <a:schemeClr val="accent5">
                    <a:lumMod val="75000"/>
                  </a:schemeClr>
                </a:solidFill>
                <a:hlinkClick r:id="rId3"/>
              </a:rPr>
              <a:t>znanje </a:t>
            </a:r>
            <a:r>
              <a:rPr lang="hr-HR" u="sng" dirty="0" smtClean="0">
                <a:solidFill>
                  <a:schemeClr val="accent5">
                    <a:lumMod val="75000"/>
                  </a:schemeClr>
                </a:solidFill>
              </a:rPr>
              <a:t>–</a:t>
            </a:r>
            <a:r>
              <a:rPr lang="hr-HR" u="sng" dirty="0" smtClean="0">
                <a:solidFill>
                  <a:schemeClr val="accent5">
                    <a:lumMod val="75000"/>
                  </a:schemeClr>
                </a:solidFill>
                <a:hlinkClick r:id="rId3"/>
              </a:rPr>
              <a:t> </a:t>
            </a:r>
            <a:r>
              <a:rPr lang="hr-HR" dirty="0">
                <a:hlinkClick r:id="rId3"/>
              </a:rPr>
              <a:t>Virusna ili bakterijska bolest?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>
                <a:hlinkClick r:id="rId4"/>
              </a:rPr>
              <a:t>Provjeri znanje</a:t>
            </a:r>
            <a:endParaRPr lang="hr-HR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7F5E6FA3-2897-4645-9C5E-549B1332A03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03505" y="1926048"/>
            <a:ext cx="866821" cy="701051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A911D6D2-E006-48DE-B357-333D530A36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5929" y="2329501"/>
            <a:ext cx="1364054" cy="1364054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98885520-5712-4349-B24C-CC23F4B593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2648" y="4098803"/>
            <a:ext cx="1877719" cy="1877719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4AC5AE79-FC34-4A0A-92F6-72F5DBD208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13010" y="3409741"/>
            <a:ext cx="1295131" cy="129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0802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8C96BC3-04E1-466A-9724-F0EF23398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185" y="1327820"/>
            <a:ext cx="4062643" cy="1043409"/>
          </a:xfrm>
        </p:spPr>
        <p:txBody>
          <a:bodyPr>
            <a:normAutofit/>
          </a:bodyPr>
          <a:lstStyle/>
          <a:p>
            <a:r>
              <a:rPr lang="hr-HR" sz="3600" b="1" dirty="0"/>
              <a:t>Zdrava koža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D5A1D5F-3B03-4F3B-A052-01D4E714C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8424" y="2441567"/>
            <a:ext cx="6203576" cy="4451876"/>
          </a:xfrm>
        </p:spPr>
        <p:txBody>
          <a:bodyPr anchor="t">
            <a:normAutofit/>
          </a:bodyPr>
          <a:lstStyle/>
          <a:p>
            <a:pPr>
              <a:lnSpc>
                <a:spcPct val="160000"/>
              </a:lnSpc>
            </a:pPr>
            <a:r>
              <a:rPr lang="hr-HR" dirty="0"/>
              <a:t>Održavanje osobne higijene</a:t>
            </a:r>
            <a:endParaRPr lang="hr-HR" dirty="0">
              <a:effectLst/>
            </a:endParaRPr>
          </a:p>
          <a:p>
            <a:pPr>
              <a:lnSpc>
                <a:spcPct val="160000"/>
              </a:lnSpc>
            </a:pPr>
            <a:r>
              <a:rPr lang="hr-HR" dirty="0"/>
              <a:t>Pranje vodom i blagim sapunima</a:t>
            </a:r>
            <a:endParaRPr lang="hr-HR" dirty="0">
              <a:effectLst/>
            </a:endParaRPr>
          </a:p>
          <a:p>
            <a:pPr>
              <a:lnSpc>
                <a:spcPct val="160000"/>
              </a:lnSpc>
            </a:pPr>
            <a:r>
              <a:rPr lang="hr-HR" dirty="0"/>
              <a:t>Svakodnevno mijenjanje čistog </a:t>
            </a:r>
            <a:r>
              <a:rPr lang="hr-HR" dirty="0" smtClean="0"/>
              <a:t>rublja</a:t>
            </a:r>
            <a:endParaRPr lang="hr-HR" dirty="0">
              <a:effectLst/>
            </a:endParaRPr>
          </a:p>
          <a:p>
            <a:pPr marL="0" indent="0">
              <a:buNone/>
            </a:pPr>
            <a:endParaRPr lang="hr-HR" sz="1800" dirty="0">
              <a:effectLst/>
            </a:endParaRPr>
          </a:p>
          <a:p>
            <a:endParaRPr lang="hr-HR" sz="1800" dirty="0"/>
          </a:p>
        </p:txBody>
      </p:sp>
      <p:pic>
        <p:nvPicPr>
          <p:cNvPr id="5" name="Slika 4" descr="Slika na kojoj se prikazuje na zatvorenom, kada za kupanje, posuda&#10;&#10;Opis je automatski generiran">
            <a:extLst>
              <a:ext uri="{FF2B5EF4-FFF2-40B4-BE49-F238E27FC236}">
                <a16:creationId xmlns:a16="http://schemas.microsoft.com/office/drawing/2014/main" xmlns="" id="{ACB8D01D-FB0C-4CB0-B49D-0A698CA221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64" r="7277" b="-1"/>
          <a:stretch/>
        </p:blipFill>
        <p:spPr>
          <a:xfrm>
            <a:off x="286416" y="1849524"/>
            <a:ext cx="5510771" cy="444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996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E32FB350-82A5-45EE-966A-13EF65CED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99" y="2190596"/>
            <a:ext cx="11553202" cy="348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4614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42653011-08EC-4789-A587-44C597818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8332" y="2120014"/>
            <a:ext cx="7559041" cy="5597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dirty="0"/>
              <a:t>Pubertet</a:t>
            </a:r>
          </a:p>
          <a:p>
            <a:pPr>
              <a:lnSpc>
                <a:spcPct val="150000"/>
              </a:lnSpc>
            </a:pPr>
            <a:r>
              <a:rPr lang="hr-HR" dirty="0"/>
              <a:t>Hormoni </a:t>
            </a:r>
          </a:p>
          <a:p>
            <a:pPr>
              <a:lnSpc>
                <a:spcPct val="150000"/>
              </a:lnSpc>
            </a:pPr>
            <a:r>
              <a:rPr lang="hr-HR" dirty="0"/>
              <a:t>Pojačan rad žlijezda lojnica </a:t>
            </a:r>
          </a:p>
          <a:p>
            <a:pPr>
              <a:lnSpc>
                <a:spcPct val="150000"/>
              </a:lnSpc>
            </a:pPr>
            <a:r>
              <a:rPr lang="hr-HR" dirty="0"/>
              <a:t>Začepljenje izvodnih kanala žlijezde lojnice</a:t>
            </a:r>
          </a:p>
          <a:p>
            <a:pPr>
              <a:lnSpc>
                <a:spcPct val="150000"/>
              </a:lnSpc>
            </a:pPr>
            <a:r>
              <a:rPr lang="hr-HR" dirty="0"/>
              <a:t>Upala </a:t>
            </a:r>
            <a:r>
              <a:rPr lang="hr-HR" dirty="0" smtClean="0"/>
              <a:t>– </a:t>
            </a:r>
            <a:r>
              <a:rPr lang="hr-HR" dirty="0"/>
              <a:t>AKNE</a:t>
            </a:r>
            <a:endParaRPr lang="hr-HR" sz="2000" dirty="0"/>
          </a:p>
        </p:txBody>
      </p:sp>
      <p:pic>
        <p:nvPicPr>
          <p:cNvPr id="5" name="Slika 4" descr="Slika na kojoj se prikazuje narančasto&#10;&#10;Opis je automatski generiran">
            <a:extLst>
              <a:ext uri="{FF2B5EF4-FFF2-40B4-BE49-F238E27FC236}">
                <a16:creationId xmlns:a16="http://schemas.microsoft.com/office/drawing/2014/main" xmlns="" id="{3B0E6127-7AFD-4088-A50D-EE2842788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92" y="2120014"/>
            <a:ext cx="4896735" cy="4254957"/>
          </a:xfrm>
          <a:prstGeom prst="rect">
            <a:avLst/>
          </a:prstGeom>
        </p:spPr>
      </p:pic>
      <p:sp>
        <p:nvSpPr>
          <p:cNvPr id="7" name="Naslov 6">
            <a:extLst>
              <a:ext uri="{FF2B5EF4-FFF2-40B4-BE49-F238E27FC236}">
                <a16:creationId xmlns:a16="http://schemas.microsoft.com/office/drawing/2014/main" xmlns="" id="{73C3DBA2-4DFD-4B5D-88FE-E0B4FC912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5470" y="1295414"/>
            <a:ext cx="5257800" cy="824600"/>
          </a:xfrm>
        </p:spPr>
        <p:txBody>
          <a:bodyPr/>
          <a:lstStyle/>
          <a:p>
            <a:r>
              <a:rPr lang="hr-HR" sz="4000" b="1" dirty="0"/>
              <a:t>Akne</a:t>
            </a:r>
            <a:r>
              <a:rPr lang="hr-H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13281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8C96BC3-04E1-466A-9724-F0EF23398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1641" y="1364566"/>
            <a:ext cx="6254496" cy="999441"/>
          </a:xfrm>
        </p:spPr>
        <p:txBody>
          <a:bodyPr>
            <a:normAutofit/>
          </a:bodyPr>
          <a:lstStyle/>
          <a:p>
            <a:r>
              <a:rPr lang="hr-HR" b="1" dirty="0"/>
              <a:t>Zaštita od Sunca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D5A1D5F-3B03-4F3B-A052-01D4E714C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3037" y="2564610"/>
            <a:ext cx="6254496" cy="38587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3200" dirty="0"/>
              <a:t>Kreme za zaštitu od UV zračenja</a:t>
            </a:r>
          </a:p>
          <a:p>
            <a:pPr>
              <a:lnSpc>
                <a:spcPct val="150000"/>
              </a:lnSpc>
            </a:pPr>
            <a:r>
              <a:rPr lang="hr-HR" sz="3200" dirty="0"/>
              <a:t>UV zrake mogu oštetiti jezgre naših stanica (gene)</a:t>
            </a:r>
            <a:endParaRPr lang="hr-HR" sz="3200" dirty="0">
              <a:effectLst/>
            </a:endParaRPr>
          </a:p>
          <a:p>
            <a:r>
              <a:rPr lang="hr-HR" sz="2400" dirty="0">
                <a:effectLst/>
              </a:rPr>
              <a:t> </a:t>
            </a:r>
            <a:r>
              <a:rPr lang="hr-HR" sz="3200" dirty="0"/>
              <a:t>Melanom – rak kože</a:t>
            </a:r>
          </a:p>
          <a:p>
            <a:pPr marL="0" indent="0">
              <a:buNone/>
            </a:pPr>
            <a:endParaRPr lang="hr-HR" sz="2400" dirty="0">
              <a:effectLst/>
            </a:endParaRPr>
          </a:p>
          <a:p>
            <a:endParaRPr lang="hr-HR" sz="24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BBE5E8DE-D4F2-4E70-82B9-A96C242E07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7" r="-2" b="-2"/>
          <a:stretch/>
        </p:blipFill>
        <p:spPr>
          <a:xfrm>
            <a:off x="554467" y="1364566"/>
            <a:ext cx="3609570" cy="533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726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elanom kože i prevencija | Ljekarne Polunić">
            <a:extLst>
              <a:ext uri="{FF2B5EF4-FFF2-40B4-BE49-F238E27FC236}">
                <a16:creationId xmlns:a16="http://schemas.microsoft.com/office/drawing/2014/main" xmlns="" id="{5EB55036-DE4F-4B51-A4AF-36305632DD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79" b="22021"/>
          <a:stretch/>
        </p:blipFill>
        <p:spPr bwMode="auto">
          <a:xfrm>
            <a:off x="1727981" y="1808665"/>
            <a:ext cx="8736037" cy="491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596E5634-F186-407F-AFC1-15D96B2B69BA}"/>
              </a:ext>
            </a:extLst>
          </p:cNvPr>
          <p:cNvSpPr txBox="1"/>
          <p:nvPr/>
        </p:nvSpPr>
        <p:spPr>
          <a:xfrm>
            <a:off x="4697506" y="1097281"/>
            <a:ext cx="2726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3200" b="1" dirty="0">
                <a:latin typeface="+mj-lt"/>
              </a:rPr>
              <a:t>Opasni madeži </a:t>
            </a:r>
          </a:p>
        </p:txBody>
      </p:sp>
    </p:spTree>
    <p:extLst>
      <p:ext uri="{BB962C8B-B14F-4D97-AF65-F5344CB8AC3E}">
        <p14:creationId xmlns:p14="http://schemas.microsoft.com/office/powerpoint/2010/main" xmlns="" val="1959713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1">
            <a:extLst>
              <a:ext uri="{FF2B5EF4-FFF2-40B4-BE49-F238E27FC236}">
                <a16:creationId xmlns:a16="http://schemas.microsoft.com/office/drawing/2014/main" xmlns="" id="{F7EBCF87-5912-4386-90D6-C88E6A546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880" y="1313283"/>
            <a:ext cx="3667039" cy="1265795"/>
          </a:xfrm>
        </p:spPr>
        <p:txBody>
          <a:bodyPr>
            <a:normAutofit/>
          </a:bodyPr>
          <a:lstStyle/>
          <a:p>
            <a:r>
              <a:rPr lang="hr-HR" sz="3600" b="1" dirty="0"/>
              <a:t>Ozljede kože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B04EDCF-F1E0-4BE0-B410-3938EBE1F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8883" y="2269589"/>
            <a:ext cx="3667036" cy="37795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3200" dirty="0"/>
              <a:t>Opekline</a:t>
            </a:r>
          </a:p>
          <a:p>
            <a:pPr>
              <a:lnSpc>
                <a:spcPct val="150000"/>
              </a:lnSpc>
            </a:pPr>
            <a:r>
              <a:rPr lang="hr-HR" sz="3200" dirty="0"/>
              <a:t>Ozebline </a:t>
            </a:r>
          </a:p>
          <a:p>
            <a:pPr>
              <a:lnSpc>
                <a:spcPct val="150000"/>
              </a:lnSpc>
            </a:pPr>
            <a:r>
              <a:rPr lang="hr-HR" sz="3200" dirty="0"/>
              <a:t>Posjekotine </a:t>
            </a:r>
          </a:p>
          <a:p>
            <a:endParaRPr lang="hr-HR" sz="1800" dirty="0"/>
          </a:p>
          <a:p>
            <a:pPr marL="0" indent="0">
              <a:buNone/>
            </a:pPr>
            <a:r>
              <a:rPr lang="hr-HR" sz="1800" dirty="0"/>
              <a:t>  </a:t>
            </a:r>
          </a:p>
          <a:p>
            <a:pPr marL="0" indent="0">
              <a:buNone/>
            </a:pPr>
            <a:endParaRPr lang="hr-HR" sz="1800" dirty="0"/>
          </a:p>
        </p:txBody>
      </p:sp>
      <p:pic>
        <p:nvPicPr>
          <p:cNvPr id="5" name="Slika 4" descr="Slika na kojoj se prikazuje osoba, na zatvorenom, pod&#10;&#10;Opis je automatski generiran">
            <a:extLst>
              <a:ext uri="{FF2B5EF4-FFF2-40B4-BE49-F238E27FC236}">
                <a16:creationId xmlns:a16="http://schemas.microsoft.com/office/drawing/2014/main" xmlns="" id="{44849A43-2CE1-4497-8186-E36A3BF1F3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95" r="10098" b="1"/>
          <a:stretch/>
        </p:blipFill>
        <p:spPr>
          <a:xfrm>
            <a:off x="282057" y="1313283"/>
            <a:ext cx="5978066" cy="531283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5194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xmlns="" id="{DF13C087-4004-47FE-82E8-B9A4121FB7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362576"/>
            <a:ext cx="10515600" cy="69036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hr-HR" b="1" dirty="0"/>
              <a:t>Pružanje prve pomoći u slučaju opeklina</a:t>
            </a:r>
          </a:p>
        </p:txBody>
      </p:sp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xmlns="" id="{55ADA07E-12F7-4614-8436-F21C6164A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1490" y="2388932"/>
            <a:ext cx="7648135" cy="4357812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hr-HR" dirty="0"/>
              <a:t>Skinuti natopljenu odjeću (zalijepljene dijelove odrezati škarama)</a:t>
            </a:r>
            <a:endParaRPr lang="en-US" dirty="0"/>
          </a:p>
          <a:p>
            <a:pPr lvl="0">
              <a:lnSpc>
                <a:spcPct val="150000"/>
              </a:lnSpc>
            </a:pPr>
            <a:r>
              <a:rPr lang="hr-HR" dirty="0"/>
              <a:t>Hladiti vodom (oko 15 °C)</a:t>
            </a:r>
            <a:endParaRPr lang="en-US" dirty="0"/>
          </a:p>
          <a:p>
            <a:pPr lvl="0">
              <a:lnSpc>
                <a:spcPct val="150000"/>
              </a:lnSpc>
            </a:pPr>
            <a:r>
              <a:rPr lang="hr-HR" dirty="0"/>
              <a:t>Prekriti sterilnom gazom i imobilizirati</a:t>
            </a:r>
            <a:endParaRPr lang="en-US" dirty="0"/>
          </a:p>
          <a:p>
            <a:pPr lvl="0">
              <a:lnSpc>
                <a:spcPct val="150000"/>
              </a:lnSpc>
            </a:pPr>
            <a:r>
              <a:rPr lang="hr-HR" dirty="0"/>
              <a:t>Ne bušiti mjehure</a:t>
            </a:r>
            <a:endParaRPr lang="en-US" dirty="0"/>
          </a:p>
          <a:p>
            <a:pPr lvl="0">
              <a:lnSpc>
                <a:spcPct val="150000"/>
              </a:lnSpc>
            </a:pPr>
            <a:r>
              <a:rPr lang="hr-HR" dirty="0"/>
              <a:t>Vlažiti usta</a:t>
            </a:r>
            <a:endParaRPr lang="en-US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0063A0A-8FE1-48F9-8375-F27A82D73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15" y="4631785"/>
            <a:ext cx="4051338" cy="2055169"/>
          </a:xfrm>
          <a:prstGeom prst="rect">
            <a:avLst/>
          </a:prstGeom>
        </p:spPr>
      </p:pic>
      <p:pic>
        <p:nvPicPr>
          <p:cNvPr id="7" name="Slika 6" descr="Slika na kojoj se prikazuje osoba, na zatvorenom, povrće&#10;&#10;Opis je automatski generiran">
            <a:extLst>
              <a:ext uri="{FF2B5EF4-FFF2-40B4-BE49-F238E27FC236}">
                <a16:creationId xmlns:a16="http://schemas.microsoft.com/office/drawing/2014/main" xmlns="" id="{050229CE-6CD3-459D-ADB8-909D039BD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16" y="2168654"/>
            <a:ext cx="4051337" cy="239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866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312</Words>
  <Application>Microsoft Office PowerPoint</Application>
  <PresentationFormat>Custom</PresentationFormat>
  <Paragraphs>101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 Light</vt:lpstr>
      <vt:lpstr>Calibri</vt:lpstr>
      <vt:lpstr>Times New Roman</vt:lpstr>
      <vt:lpstr>Office Theme</vt:lpstr>
      <vt:lpstr> Utječu li promjene u okolišu na zdravlje </vt:lpstr>
      <vt:lpstr>Što misliš, jesu li prikazani madeži normalnog oblika?</vt:lpstr>
      <vt:lpstr>Zdrava koža</vt:lpstr>
      <vt:lpstr>Slide 4</vt:lpstr>
      <vt:lpstr>Akne </vt:lpstr>
      <vt:lpstr>Zaštita od Sunca</vt:lpstr>
      <vt:lpstr>Slide 7</vt:lpstr>
      <vt:lpstr>Ozljede kože</vt:lpstr>
      <vt:lpstr>Pružanje prve pomoći u slučaju opeklina</vt:lpstr>
      <vt:lpstr>Pružanje prve pomoći u slučaju ozeblina</vt:lpstr>
      <vt:lpstr> Kako djeluje obrambeni sustav </vt:lpstr>
      <vt:lpstr>Slide 12</vt:lpstr>
      <vt:lpstr>Imunost – otpornost organizma na bolesti </vt:lpstr>
      <vt:lpstr>Imunosna reakcija  </vt:lpstr>
      <vt:lpstr>Uzročnici bolesti </vt:lpstr>
      <vt:lpstr>Put prijenosa:</vt:lpstr>
      <vt:lpstr>Prijenosnici mogu biti: </vt:lpstr>
      <vt:lpstr>Kako spriječiti zaraze </vt:lpstr>
      <vt:lpstr>Viroze – bolesti uzrokovane virusima</vt:lpstr>
      <vt:lpstr>Slide 20</vt:lpstr>
      <vt:lpstr>Bakterijske bolesti </vt:lpstr>
      <vt:lpstr>Alergija  pretjerana osjetljivost organizma na neke tvari </vt:lpstr>
      <vt:lpstr>Slide 23</vt:lpstr>
      <vt:lpstr>Provjeri znanje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sk-mpovalec</cp:lastModifiedBy>
  <cp:revision>54</cp:revision>
  <dcterms:created xsi:type="dcterms:W3CDTF">2021-01-04T08:54:24Z</dcterms:created>
  <dcterms:modified xsi:type="dcterms:W3CDTF">2021-08-17T09:53:30Z</dcterms:modified>
</cp:coreProperties>
</file>